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5074900" cy="20104100"/>
  <p:notesSz cx="15074900" cy="201041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615" autoAdjust="0"/>
    <p:restoredTop sz="86447" autoAdjust="0"/>
  </p:normalViewPr>
  <p:slideViewPr>
    <p:cSldViewPr>
      <p:cViewPr>
        <p:scale>
          <a:sx n="60" d="100"/>
          <a:sy n="60" d="100"/>
        </p:scale>
        <p:origin x="-906"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D3947-9DC6-484B-AC02-D48D476B11C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GT"/>
        </a:p>
      </dgm:t>
    </dgm:pt>
    <dgm:pt modelId="{A7D157C2-8B1D-4CA4-941D-75068FCAF43E}">
      <dgm:prSet phldrT="[Texto]" custT="1"/>
      <dgm:spPr>
        <a:solidFill>
          <a:schemeClr val="bg1">
            <a:lumMod val="85000"/>
          </a:schemeClr>
        </a:solidFill>
      </dgm:spPr>
      <dgm:t>
        <a:bodyPr/>
        <a:lstStyle/>
        <a:p>
          <a:r>
            <a:rPr lang="en-US" sz="1100" dirty="0" smtClean="0">
              <a:solidFill>
                <a:schemeClr val="tx1"/>
              </a:solidFill>
            </a:rPr>
            <a:t>2015</a:t>
          </a:r>
        </a:p>
        <a:p>
          <a:r>
            <a:rPr lang="en-US" sz="1100" dirty="0" smtClean="0">
              <a:solidFill>
                <a:schemeClr val="tx1"/>
              </a:solidFill>
            </a:rPr>
            <a:t>Baseline information of  COPs contamination in each country and analytical capabilities</a:t>
          </a:r>
          <a:endParaRPr lang="es-GT" sz="1100" dirty="0">
            <a:solidFill>
              <a:schemeClr val="tx1"/>
            </a:solidFill>
          </a:endParaRPr>
        </a:p>
      </dgm:t>
    </dgm:pt>
    <dgm:pt modelId="{74B8C089-F6D1-460F-8F86-45381BF606B4}" type="parTrans" cxnId="{B14B363B-2C5A-4994-A889-6289B9F5BF7D}">
      <dgm:prSet/>
      <dgm:spPr/>
      <dgm:t>
        <a:bodyPr/>
        <a:lstStyle/>
        <a:p>
          <a:endParaRPr lang="es-GT"/>
        </a:p>
      </dgm:t>
    </dgm:pt>
    <dgm:pt modelId="{DD84EA9B-CF9F-4549-ACE1-C0B49557B091}" type="sibTrans" cxnId="{B14B363B-2C5A-4994-A889-6289B9F5BF7D}">
      <dgm:prSet/>
      <dgm:spPr/>
      <dgm:t>
        <a:bodyPr/>
        <a:lstStyle/>
        <a:p>
          <a:endParaRPr lang="es-GT"/>
        </a:p>
      </dgm:t>
    </dgm:pt>
    <dgm:pt modelId="{FFAB7383-0CE0-4D1D-B0E9-1BADF6AAACAA}">
      <dgm:prSet phldrT="[Texto]" custT="1"/>
      <dgm:spPr>
        <a:solidFill>
          <a:schemeClr val="bg1">
            <a:lumMod val="85000"/>
          </a:schemeClr>
        </a:solidFill>
      </dgm:spPr>
      <dgm:t>
        <a:bodyPr/>
        <a:lstStyle/>
        <a:p>
          <a:r>
            <a:rPr lang="en-US" sz="1100" dirty="0" smtClean="0">
              <a:solidFill>
                <a:schemeClr val="tx1"/>
              </a:solidFill>
            </a:rPr>
            <a:t>2019</a:t>
          </a:r>
        </a:p>
        <a:p>
          <a:r>
            <a:rPr lang="en-US" sz="1100" dirty="0" smtClean="0">
              <a:solidFill>
                <a:schemeClr val="tx1"/>
              </a:solidFill>
            </a:rPr>
            <a:t>Data evaluation</a:t>
          </a:r>
        </a:p>
        <a:p>
          <a:r>
            <a:rPr lang="en-US" sz="1100" dirty="0" smtClean="0">
              <a:solidFill>
                <a:schemeClr val="tx1"/>
              </a:solidFill>
            </a:rPr>
            <a:t>Development of risk maps</a:t>
          </a:r>
        </a:p>
        <a:p>
          <a:r>
            <a:rPr lang="en-US" sz="1100" dirty="0" smtClean="0">
              <a:solidFill>
                <a:schemeClr val="tx1"/>
              </a:solidFill>
            </a:rPr>
            <a:t> Presentation and communication of results </a:t>
          </a:r>
          <a:endParaRPr lang="es-GT" sz="1100" dirty="0">
            <a:solidFill>
              <a:schemeClr val="tx1"/>
            </a:solidFill>
          </a:endParaRPr>
        </a:p>
      </dgm:t>
    </dgm:pt>
    <dgm:pt modelId="{573EBF9A-7048-47F7-8B7E-5453286A1CFC}" type="parTrans" cxnId="{8D7D381E-881A-495B-BA05-8AF4CAF7A2C3}">
      <dgm:prSet/>
      <dgm:spPr/>
      <dgm:t>
        <a:bodyPr/>
        <a:lstStyle/>
        <a:p>
          <a:endParaRPr lang="es-GT"/>
        </a:p>
      </dgm:t>
    </dgm:pt>
    <dgm:pt modelId="{D97D6CE3-B048-4630-BDD7-8E1C869FBC47}" type="sibTrans" cxnId="{8D7D381E-881A-495B-BA05-8AF4CAF7A2C3}">
      <dgm:prSet/>
      <dgm:spPr/>
      <dgm:t>
        <a:bodyPr/>
        <a:lstStyle/>
        <a:p>
          <a:endParaRPr lang="es-GT"/>
        </a:p>
      </dgm:t>
    </dgm:pt>
    <dgm:pt modelId="{33909B79-34A0-4E65-8458-EA63F88DAFE7}">
      <dgm:prSet custT="1"/>
      <dgm:spPr>
        <a:solidFill>
          <a:schemeClr val="bg1">
            <a:lumMod val="85000"/>
          </a:schemeClr>
        </a:solidFill>
      </dgm:spPr>
      <dgm:t>
        <a:bodyPr/>
        <a:lstStyle/>
        <a:p>
          <a:r>
            <a:rPr lang="en-US" sz="1100" dirty="0" smtClean="0">
              <a:solidFill>
                <a:schemeClr val="tx1"/>
              </a:solidFill>
            </a:rPr>
            <a:t>2017</a:t>
          </a:r>
        </a:p>
        <a:p>
          <a:r>
            <a:rPr lang="en-US" sz="1100" dirty="0" smtClean="0">
              <a:solidFill>
                <a:schemeClr val="tx1"/>
              </a:solidFill>
            </a:rPr>
            <a:t>Environmental sampling activities</a:t>
          </a:r>
        </a:p>
        <a:p>
          <a:r>
            <a:rPr lang="en-US" sz="1100" dirty="0" smtClean="0">
              <a:solidFill>
                <a:schemeClr val="tx1"/>
              </a:solidFill>
            </a:rPr>
            <a:t>Analytical measurement /validation and quality control</a:t>
          </a:r>
          <a:endParaRPr lang="es-GT" sz="1100" dirty="0">
            <a:solidFill>
              <a:schemeClr val="tx1"/>
            </a:solidFill>
          </a:endParaRPr>
        </a:p>
      </dgm:t>
    </dgm:pt>
    <dgm:pt modelId="{335B24C1-BD17-4E07-8A01-78635C146E6B}" type="parTrans" cxnId="{861EA2B9-13AA-42D3-9070-B4CF0E924CA9}">
      <dgm:prSet/>
      <dgm:spPr/>
      <dgm:t>
        <a:bodyPr/>
        <a:lstStyle/>
        <a:p>
          <a:endParaRPr lang="es-GT"/>
        </a:p>
      </dgm:t>
    </dgm:pt>
    <dgm:pt modelId="{EBEADED5-8259-48E8-AEF2-84AD6FEE67B6}" type="sibTrans" cxnId="{861EA2B9-13AA-42D3-9070-B4CF0E924CA9}">
      <dgm:prSet/>
      <dgm:spPr/>
      <dgm:t>
        <a:bodyPr/>
        <a:lstStyle/>
        <a:p>
          <a:endParaRPr lang="es-GT"/>
        </a:p>
      </dgm:t>
    </dgm:pt>
    <dgm:pt modelId="{F4986ED0-A183-45A9-BFE0-1E6A4F8D9967}">
      <dgm:prSet custT="1"/>
      <dgm:spPr>
        <a:solidFill>
          <a:schemeClr val="bg1">
            <a:lumMod val="85000"/>
          </a:schemeClr>
        </a:solidFill>
      </dgm:spPr>
      <dgm:t>
        <a:bodyPr/>
        <a:lstStyle/>
        <a:p>
          <a:r>
            <a:rPr lang="en-US" sz="1100" dirty="0" smtClean="0">
              <a:solidFill>
                <a:schemeClr val="tx1"/>
              </a:solidFill>
            </a:rPr>
            <a:t>2016</a:t>
          </a:r>
        </a:p>
        <a:p>
          <a:r>
            <a:rPr lang="en-US" sz="1100" dirty="0" smtClean="0">
              <a:solidFill>
                <a:schemeClr val="tx1"/>
              </a:solidFill>
            </a:rPr>
            <a:t>Risk assessment evaluation </a:t>
          </a:r>
        </a:p>
        <a:p>
          <a:r>
            <a:rPr lang="en-US" sz="1100" dirty="0" smtClean="0">
              <a:solidFill>
                <a:schemeClr val="tx1"/>
              </a:solidFill>
            </a:rPr>
            <a:t>Sample definition (zones/samples/molecules)</a:t>
          </a:r>
        </a:p>
        <a:p>
          <a:r>
            <a:rPr lang="en-US" sz="1100" dirty="0" smtClean="0">
              <a:solidFill>
                <a:schemeClr val="tx1"/>
              </a:solidFill>
            </a:rPr>
            <a:t>POPs Pathways in environment and food</a:t>
          </a:r>
          <a:r>
            <a:rPr lang="en-US" sz="1100" dirty="0" smtClean="0"/>
            <a:t/>
          </a:r>
          <a:br>
            <a:rPr lang="en-US" sz="1100" dirty="0" smtClean="0"/>
          </a:br>
          <a:endParaRPr lang="es-GT" sz="1100" dirty="0"/>
        </a:p>
      </dgm:t>
    </dgm:pt>
    <dgm:pt modelId="{9ED7129A-9707-4F78-8FA5-B23FD823895B}" type="parTrans" cxnId="{CEE135AD-63A3-453B-85C2-14347D56000F}">
      <dgm:prSet/>
      <dgm:spPr/>
      <dgm:t>
        <a:bodyPr/>
        <a:lstStyle/>
        <a:p>
          <a:endParaRPr lang="es-GT"/>
        </a:p>
      </dgm:t>
    </dgm:pt>
    <dgm:pt modelId="{B60BDE56-13D5-4AB4-B0BB-6300289F06DD}" type="sibTrans" cxnId="{CEE135AD-63A3-453B-85C2-14347D56000F}">
      <dgm:prSet/>
      <dgm:spPr/>
      <dgm:t>
        <a:bodyPr/>
        <a:lstStyle/>
        <a:p>
          <a:endParaRPr lang="es-GT"/>
        </a:p>
      </dgm:t>
    </dgm:pt>
    <dgm:pt modelId="{1E5938B4-A93B-4358-82AC-A9711B9A3197}">
      <dgm:prSet custT="1"/>
      <dgm:spPr>
        <a:solidFill>
          <a:schemeClr val="bg1">
            <a:lumMod val="85000"/>
          </a:schemeClr>
        </a:solidFill>
      </dgm:spPr>
      <dgm:t>
        <a:bodyPr/>
        <a:lstStyle/>
        <a:p>
          <a:r>
            <a:rPr lang="en-US" sz="1100" dirty="0" smtClean="0">
              <a:solidFill>
                <a:schemeClr val="tx1"/>
              </a:solidFill>
            </a:rPr>
            <a:t>2018</a:t>
          </a:r>
        </a:p>
        <a:p>
          <a:r>
            <a:rPr lang="en-US" sz="1100" dirty="0" smtClean="0">
              <a:solidFill>
                <a:schemeClr val="tx1"/>
              </a:solidFill>
            </a:rPr>
            <a:t>Sampling and analytical measurements of samples in participating  countries </a:t>
          </a:r>
          <a:endParaRPr lang="es-GT" sz="1100" dirty="0">
            <a:solidFill>
              <a:schemeClr val="tx1"/>
            </a:solidFill>
          </a:endParaRPr>
        </a:p>
      </dgm:t>
    </dgm:pt>
    <dgm:pt modelId="{8BAD037C-2776-47BD-BA00-9B36B55833C8}" type="parTrans" cxnId="{C5CA5E10-914F-4BD3-85D2-6E1BA5C3CB05}">
      <dgm:prSet/>
      <dgm:spPr/>
      <dgm:t>
        <a:bodyPr/>
        <a:lstStyle/>
        <a:p>
          <a:endParaRPr lang="es-GT"/>
        </a:p>
      </dgm:t>
    </dgm:pt>
    <dgm:pt modelId="{810E83AA-0E97-4D60-8B08-813D8AF7CCBE}" type="sibTrans" cxnId="{C5CA5E10-914F-4BD3-85D2-6E1BA5C3CB05}">
      <dgm:prSet/>
      <dgm:spPr/>
      <dgm:t>
        <a:bodyPr/>
        <a:lstStyle/>
        <a:p>
          <a:endParaRPr lang="es-GT"/>
        </a:p>
      </dgm:t>
    </dgm:pt>
    <dgm:pt modelId="{03BF15A1-5676-413A-A12E-0801088DD0FA}" type="pres">
      <dgm:prSet presAssocID="{704D3947-9DC6-484B-AC02-D48D476B11C6}" presName="Name0" presStyleCnt="0">
        <dgm:presLayoutVars>
          <dgm:dir/>
          <dgm:animLvl val="lvl"/>
          <dgm:resizeHandles val="exact"/>
        </dgm:presLayoutVars>
      </dgm:prSet>
      <dgm:spPr/>
      <dgm:t>
        <a:bodyPr/>
        <a:lstStyle/>
        <a:p>
          <a:endParaRPr lang="es-GT"/>
        </a:p>
      </dgm:t>
    </dgm:pt>
    <dgm:pt modelId="{B17DF82A-0044-4668-9A4E-829F37167F1D}" type="pres">
      <dgm:prSet presAssocID="{FFAB7383-0CE0-4D1D-B0E9-1BADF6AAACAA}" presName="boxAndChildren" presStyleCnt="0"/>
      <dgm:spPr/>
    </dgm:pt>
    <dgm:pt modelId="{38608B7B-71A3-4FD2-8B06-788A64C64379}" type="pres">
      <dgm:prSet presAssocID="{FFAB7383-0CE0-4D1D-B0E9-1BADF6AAACAA}" presName="parentTextBox" presStyleLbl="node1" presStyleIdx="0" presStyleCnt="5" custScaleX="55893" custScaleY="50128"/>
      <dgm:spPr/>
      <dgm:t>
        <a:bodyPr/>
        <a:lstStyle/>
        <a:p>
          <a:endParaRPr lang="es-GT"/>
        </a:p>
      </dgm:t>
    </dgm:pt>
    <dgm:pt modelId="{2292C9BD-7215-435E-9BAB-33E50065E3CA}" type="pres">
      <dgm:prSet presAssocID="{810E83AA-0E97-4D60-8B08-813D8AF7CCBE}" presName="sp" presStyleCnt="0"/>
      <dgm:spPr/>
    </dgm:pt>
    <dgm:pt modelId="{7E38F516-F574-4209-BB97-ED658BE55754}" type="pres">
      <dgm:prSet presAssocID="{1E5938B4-A93B-4358-82AC-A9711B9A3197}" presName="arrowAndChildren" presStyleCnt="0"/>
      <dgm:spPr/>
    </dgm:pt>
    <dgm:pt modelId="{3156B5FD-36CE-4DE3-9B57-48719810CDBC}" type="pres">
      <dgm:prSet presAssocID="{1E5938B4-A93B-4358-82AC-A9711B9A3197}" presName="parentTextArrow" presStyleLbl="node1" presStyleIdx="1" presStyleCnt="5" custScaleX="55893" custScaleY="40079"/>
      <dgm:spPr/>
      <dgm:t>
        <a:bodyPr/>
        <a:lstStyle/>
        <a:p>
          <a:endParaRPr lang="es-GT"/>
        </a:p>
      </dgm:t>
    </dgm:pt>
    <dgm:pt modelId="{1980ACC9-0488-4409-AEB1-BED1BF363D17}" type="pres">
      <dgm:prSet presAssocID="{EBEADED5-8259-48E8-AEF2-84AD6FEE67B6}" presName="sp" presStyleCnt="0"/>
      <dgm:spPr/>
    </dgm:pt>
    <dgm:pt modelId="{A3EA0D0C-5E5C-4DC6-8502-B67E5C44BCDF}" type="pres">
      <dgm:prSet presAssocID="{33909B79-34A0-4E65-8458-EA63F88DAFE7}" presName="arrowAndChildren" presStyleCnt="0"/>
      <dgm:spPr/>
    </dgm:pt>
    <dgm:pt modelId="{DCC12D6D-B87E-4767-B265-A8E9912C6BD0}" type="pres">
      <dgm:prSet presAssocID="{33909B79-34A0-4E65-8458-EA63F88DAFE7}" presName="parentTextArrow" presStyleLbl="node1" presStyleIdx="2" presStyleCnt="5" custScaleX="55893" custScaleY="51775"/>
      <dgm:spPr/>
      <dgm:t>
        <a:bodyPr/>
        <a:lstStyle/>
        <a:p>
          <a:endParaRPr lang="es-GT"/>
        </a:p>
      </dgm:t>
    </dgm:pt>
    <dgm:pt modelId="{717B9A81-11D4-4969-8F01-5918417A83F0}" type="pres">
      <dgm:prSet presAssocID="{B60BDE56-13D5-4AB4-B0BB-6300289F06DD}" presName="sp" presStyleCnt="0"/>
      <dgm:spPr/>
    </dgm:pt>
    <dgm:pt modelId="{E82DC9D7-D227-49DF-A1E1-8D6C5CC57164}" type="pres">
      <dgm:prSet presAssocID="{F4986ED0-A183-45A9-BFE0-1E6A4F8D9967}" presName="arrowAndChildren" presStyleCnt="0"/>
      <dgm:spPr/>
    </dgm:pt>
    <dgm:pt modelId="{79F39211-4BE8-4E13-96BD-50B99B82D9C7}" type="pres">
      <dgm:prSet presAssocID="{F4986ED0-A183-45A9-BFE0-1E6A4F8D9967}" presName="parentTextArrow" presStyleLbl="node1" presStyleIdx="3" presStyleCnt="5" custScaleX="55893" custScaleY="50041"/>
      <dgm:spPr/>
      <dgm:t>
        <a:bodyPr/>
        <a:lstStyle/>
        <a:p>
          <a:endParaRPr lang="es-GT"/>
        </a:p>
      </dgm:t>
    </dgm:pt>
    <dgm:pt modelId="{1680893A-731C-466E-B32A-A5C86DF4BC8C}" type="pres">
      <dgm:prSet presAssocID="{DD84EA9B-CF9F-4549-ACE1-C0B49557B091}" presName="sp" presStyleCnt="0"/>
      <dgm:spPr/>
    </dgm:pt>
    <dgm:pt modelId="{543207D0-0932-4C21-98A5-7D8F353300E4}" type="pres">
      <dgm:prSet presAssocID="{A7D157C2-8B1D-4CA4-941D-75068FCAF43E}" presName="arrowAndChildren" presStyleCnt="0"/>
      <dgm:spPr/>
    </dgm:pt>
    <dgm:pt modelId="{5F48EAD1-BFA5-424F-BD81-51C203209DF6}" type="pres">
      <dgm:prSet presAssocID="{A7D157C2-8B1D-4CA4-941D-75068FCAF43E}" presName="parentTextArrow" presStyleLbl="node1" presStyleIdx="4" presStyleCnt="5" custScaleX="55893" custScaleY="33225"/>
      <dgm:spPr/>
      <dgm:t>
        <a:bodyPr/>
        <a:lstStyle/>
        <a:p>
          <a:endParaRPr lang="es-GT"/>
        </a:p>
      </dgm:t>
    </dgm:pt>
  </dgm:ptLst>
  <dgm:cxnLst>
    <dgm:cxn modelId="{383AFFD7-8E95-4A62-B1C0-8A8528CA55C5}" type="presOf" srcId="{A7D157C2-8B1D-4CA4-941D-75068FCAF43E}" destId="{5F48EAD1-BFA5-424F-BD81-51C203209DF6}" srcOrd="0" destOrd="0" presId="urn:microsoft.com/office/officeart/2005/8/layout/process4"/>
    <dgm:cxn modelId="{C5CA5E10-914F-4BD3-85D2-6E1BA5C3CB05}" srcId="{704D3947-9DC6-484B-AC02-D48D476B11C6}" destId="{1E5938B4-A93B-4358-82AC-A9711B9A3197}" srcOrd="3" destOrd="0" parTransId="{8BAD037C-2776-47BD-BA00-9B36B55833C8}" sibTransId="{810E83AA-0E97-4D60-8B08-813D8AF7CCBE}"/>
    <dgm:cxn modelId="{CEE135AD-63A3-453B-85C2-14347D56000F}" srcId="{704D3947-9DC6-484B-AC02-D48D476B11C6}" destId="{F4986ED0-A183-45A9-BFE0-1E6A4F8D9967}" srcOrd="1" destOrd="0" parTransId="{9ED7129A-9707-4F78-8FA5-B23FD823895B}" sibTransId="{B60BDE56-13D5-4AB4-B0BB-6300289F06DD}"/>
    <dgm:cxn modelId="{0FA01864-AE86-4A8B-8AAB-22DB9C5936E8}" type="presOf" srcId="{1E5938B4-A93B-4358-82AC-A9711B9A3197}" destId="{3156B5FD-36CE-4DE3-9B57-48719810CDBC}" srcOrd="0" destOrd="0" presId="urn:microsoft.com/office/officeart/2005/8/layout/process4"/>
    <dgm:cxn modelId="{670D5084-ED68-42A6-B1E9-9B345DCFCC28}" type="presOf" srcId="{33909B79-34A0-4E65-8458-EA63F88DAFE7}" destId="{DCC12D6D-B87E-4767-B265-A8E9912C6BD0}" srcOrd="0" destOrd="0" presId="urn:microsoft.com/office/officeart/2005/8/layout/process4"/>
    <dgm:cxn modelId="{8D7D381E-881A-495B-BA05-8AF4CAF7A2C3}" srcId="{704D3947-9DC6-484B-AC02-D48D476B11C6}" destId="{FFAB7383-0CE0-4D1D-B0E9-1BADF6AAACAA}" srcOrd="4" destOrd="0" parTransId="{573EBF9A-7048-47F7-8B7E-5453286A1CFC}" sibTransId="{D97D6CE3-B048-4630-BDD7-8E1C869FBC47}"/>
    <dgm:cxn modelId="{80624CA2-9C1C-4EF9-8CCA-2ADCE9D2DE0C}" type="presOf" srcId="{FFAB7383-0CE0-4D1D-B0E9-1BADF6AAACAA}" destId="{38608B7B-71A3-4FD2-8B06-788A64C64379}" srcOrd="0" destOrd="0" presId="urn:microsoft.com/office/officeart/2005/8/layout/process4"/>
    <dgm:cxn modelId="{861EA2B9-13AA-42D3-9070-B4CF0E924CA9}" srcId="{704D3947-9DC6-484B-AC02-D48D476B11C6}" destId="{33909B79-34A0-4E65-8458-EA63F88DAFE7}" srcOrd="2" destOrd="0" parTransId="{335B24C1-BD17-4E07-8A01-78635C146E6B}" sibTransId="{EBEADED5-8259-48E8-AEF2-84AD6FEE67B6}"/>
    <dgm:cxn modelId="{FB1F1167-C34B-46EE-8360-C0A03F1E9ED4}" type="presOf" srcId="{704D3947-9DC6-484B-AC02-D48D476B11C6}" destId="{03BF15A1-5676-413A-A12E-0801088DD0FA}" srcOrd="0" destOrd="0" presId="urn:microsoft.com/office/officeart/2005/8/layout/process4"/>
    <dgm:cxn modelId="{A9E1F39C-293D-453C-A9F0-D7E95B77F8E3}" type="presOf" srcId="{F4986ED0-A183-45A9-BFE0-1E6A4F8D9967}" destId="{79F39211-4BE8-4E13-96BD-50B99B82D9C7}" srcOrd="0" destOrd="0" presId="urn:microsoft.com/office/officeart/2005/8/layout/process4"/>
    <dgm:cxn modelId="{B14B363B-2C5A-4994-A889-6289B9F5BF7D}" srcId="{704D3947-9DC6-484B-AC02-D48D476B11C6}" destId="{A7D157C2-8B1D-4CA4-941D-75068FCAF43E}" srcOrd="0" destOrd="0" parTransId="{74B8C089-F6D1-460F-8F86-45381BF606B4}" sibTransId="{DD84EA9B-CF9F-4549-ACE1-C0B49557B091}"/>
    <dgm:cxn modelId="{DCB396F5-698F-4669-9053-C1D4E724898F}" type="presParOf" srcId="{03BF15A1-5676-413A-A12E-0801088DD0FA}" destId="{B17DF82A-0044-4668-9A4E-829F37167F1D}" srcOrd="0" destOrd="0" presId="urn:microsoft.com/office/officeart/2005/8/layout/process4"/>
    <dgm:cxn modelId="{81F2D9B2-50E6-45D3-AF88-9BB10BB189F4}" type="presParOf" srcId="{B17DF82A-0044-4668-9A4E-829F37167F1D}" destId="{38608B7B-71A3-4FD2-8B06-788A64C64379}" srcOrd="0" destOrd="0" presId="urn:microsoft.com/office/officeart/2005/8/layout/process4"/>
    <dgm:cxn modelId="{9B081089-7E51-4CC0-894F-98D557614B9D}" type="presParOf" srcId="{03BF15A1-5676-413A-A12E-0801088DD0FA}" destId="{2292C9BD-7215-435E-9BAB-33E50065E3CA}" srcOrd="1" destOrd="0" presId="urn:microsoft.com/office/officeart/2005/8/layout/process4"/>
    <dgm:cxn modelId="{062E6A7D-2AC5-4EFC-9F4A-21A25F2CD547}" type="presParOf" srcId="{03BF15A1-5676-413A-A12E-0801088DD0FA}" destId="{7E38F516-F574-4209-BB97-ED658BE55754}" srcOrd="2" destOrd="0" presId="urn:microsoft.com/office/officeart/2005/8/layout/process4"/>
    <dgm:cxn modelId="{95CF5518-CDB0-4E6C-8A4E-CF0A8A4CDE53}" type="presParOf" srcId="{7E38F516-F574-4209-BB97-ED658BE55754}" destId="{3156B5FD-36CE-4DE3-9B57-48719810CDBC}" srcOrd="0" destOrd="0" presId="urn:microsoft.com/office/officeart/2005/8/layout/process4"/>
    <dgm:cxn modelId="{C8CF79EF-1514-4E77-B79D-5DADDEBAC187}" type="presParOf" srcId="{03BF15A1-5676-413A-A12E-0801088DD0FA}" destId="{1980ACC9-0488-4409-AEB1-BED1BF363D17}" srcOrd="3" destOrd="0" presId="urn:microsoft.com/office/officeart/2005/8/layout/process4"/>
    <dgm:cxn modelId="{0E81A3F3-32E1-4EB3-A965-C8876E16C53C}" type="presParOf" srcId="{03BF15A1-5676-413A-A12E-0801088DD0FA}" destId="{A3EA0D0C-5E5C-4DC6-8502-B67E5C44BCDF}" srcOrd="4" destOrd="0" presId="urn:microsoft.com/office/officeart/2005/8/layout/process4"/>
    <dgm:cxn modelId="{DA83CB99-6DEE-4014-A737-C20C2D283E9F}" type="presParOf" srcId="{A3EA0D0C-5E5C-4DC6-8502-B67E5C44BCDF}" destId="{DCC12D6D-B87E-4767-B265-A8E9912C6BD0}" srcOrd="0" destOrd="0" presId="urn:microsoft.com/office/officeart/2005/8/layout/process4"/>
    <dgm:cxn modelId="{38B3FFF6-C1F0-48C1-8587-EBE550EFE4C8}" type="presParOf" srcId="{03BF15A1-5676-413A-A12E-0801088DD0FA}" destId="{717B9A81-11D4-4969-8F01-5918417A83F0}" srcOrd="5" destOrd="0" presId="urn:microsoft.com/office/officeart/2005/8/layout/process4"/>
    <dgm:cxn modelId="{8E82E2D5-636B-4F79-8561-4761CCBD49CC}" type="presParOf" srcId="{03BF15A1-5676-413A-A12E-0801088DD0FA}" destId="{E82DC9D7-D227-49DF-A1E1-8D6C5CC57164}" srcOrd="6" destOrd="0" presId="urn:microsoft.com/office/officeart/2005/8/layout/process4"/>
    <dgm:cxn modelId="{470B9844-13D8-45C2-BD1C-F38F6D0940BE}" type="presParOf" srcId="{E82DC9D7-D227-49DF-A1E1-8D6C5CC57164}" destId="{79F39211-4BE8-4E13-96BD-50B99B82D9C7}" srcOrd="0" destOrd="0" presId="urn:microsoft.com/office/officeart/2005/8/layout/process4"/>
    <dgm:cxn modelId="{34B26C45-032F-41ED-9EF5-46060AB68500}" type="presParOf" srcId="{03BF15A1-5676-413A-A12E-0801088DD0FA}" destId="{1680893A-731C-466E-B32A-A5C86DF4BC8C}" srcOrd="7" destOrd="0" presId="urn:microsoft.com/office/officeart/2005/8/layout/process4"/>
    <dgm:cxn modelId="{9CFCE067-AC60-4EBA-B345-546A7602596C}" type="presParOf" srcId="{03BF15A1-5676-413A-A12E-0801088DD0FA}" destId="{543207D0-0932-4C21-98A5-7D8F353300E4}" srcOrd="8" destOrd="0" presId="urn:microsoft.com/office/officeart/2005/8/layout/process4"/>
    <dgm:cxn modelId="{9C40D5AF-63B1-4688-9BB7-09FD3030FC03}" type="presParOf" srcId="{543207D0-0932-4C21-98A5-7D8F353300E4}" destId="{5F48EAD1-BFA5-424F-BD81-51C203209DF6}" srcOrd="0" destOrd="0" presId="urn:microsoft.com/office/officeart/2005/8/layout/process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A7999-C956-4A67-A1DB-B760D491452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GT"/>
        </a:p>
      </dgm:t>
    </dgm:pt>
    <dgm:pt modelId="{A03DC2A1-07C5-46A7-B818-6DA7EABA3885}">
      <dgm:prSet phldrT="[Texto]" custT="1"/>
      <dgm:spPr>
        <a:solidFill>
          <a:schemeClr val="bg1">
            <a:lumMod val="85000"/>
          </a:schemeClr>
        </a:solidFill>
      </dgm:spPr>
      <dgm:t>
        <a:bodyPr/>
        <a:lstStyle/>
        <a:p>
          <a:pPr algn="ctr"/>
          <a:r>
            <a:rPr lang="es-MX" sz="1300" dirty="0" err="1" smtClean="0">
              <a:solidFill>
                <a:schemeClr val="tx1"/>
              </a:solidFill>
            </a:rPr>
            <a:t>Soil</a:t>
          </a:r>
          <a:endParaRPr lang="es-GT" sz="1300" dirty="0">
            <a:solidFill>
              <a:schemeClr val="tx1"/>
            </a:solidFill>
          </a:endParaRPr>
        </a:p>
      </dgm:t>
    </dgm:pt>
    <dgm:pt modelId="{85DD3AD8-6026-49C4-8CD8-29F42E1B3615}" type="parTrans" cxnId="{66E30338-61C1-4008-BF31-BA3831191F29}">
      <dgm:prSet/>
      <dgm:spPr/>
      <dgm:t>
        <a:bodyPr/>
        <a:lstStyle/>
        <a:p>
          <a:endParaRPr lang="es-GT"/>
        </a:p>
      </dgm:t>
    </dgm:pt>
    <dgm:pt modelId="{90EF64A9-8B88-4A03-AD49-41BF7E59C63F}" type="sibTrans" cxnId="{66E30338-61C1-4008-BF31-BA3831191F29}">
      <dgm:prSet/>
      <dgm:spPr/>
      <dgm:t>
        <a:bodyPr/>
        <a:lstStyle/>
        <a:p>
          <a:endParaRPr lang="es-GT"/>
        </a:p>
      </dgm:t>
    </dgm:pt>
    <dgm:pt modelId="{CE9E0D54-122B-465B-A022-7F75ABAA062C}">
      <dgm:prSet phldrT="[Texto]" custT="1"/>
      <dgm:spPr>
        <a:solidFill>
          <a:schemeClr val="bg1">
            <a:lumMod val="85000"/>
          </a:schemeClr>
        </a:solidFill>
      </dgm:spPr>
      <dgm:t>
        <a:bodyPr/>
        <a:lstStyle/>
        <a:p>
          <a:pPr algn="ctr"/>
          <a:r>
            <a:rPr lang="es-MX" sz="1300" dirty="0" err="1" smtClean="0">
              <a:solidFill>
                <a:schemeClr val="tx1"/>
              </a:solidFill>
            </a:rPr>
            <a:t>Water</a:t>
          </a:r>
          <a:endParaRPr lang="es-GT" sz="1300" dirty="0">
            <a:solidFill>
              <a:schemeClr val="tx1"/>
            </a:solidFill>
          </a:endParaRPr>
        </a:p>
      </dgm:t>
    </dgm:pt>
    <dgm:pt modelId="{642A104D-27ED-4952-9E7E-CD245853533C}" type="parTrans" cxnId="{A2EF007A-EF84-48CB-9A38-56B0E01EFE92}">
      <dgm:prSet/>
      <dgm:spPr/>
      <dgm:t>
        <a:bodyPr/>
        <a:lstStyle/>
        <a:p>
          <a:endParaRPr lang="es-GT"/>
        </a:p>
      </dgm:t>
    </dgm:pt>
    <dgm:pt modelId="{D646DDDC-51DD-4443-A7BF-DD0CB67A5261}" type="sibTrans" cxnId="{A2EF007A-EF84-48CB-9A38-56B0E01EFE92}">
      <dgm:prSet/>
      <dgm:spPr/>
      <dgm:t>
        <a:bodyPr/>
        <a:lstStyle/>
        <a:p>
          <a:endParaRPr lang="es-GT"/>
        </a:p>
      </dgm:t>
    </dgm:pt>
    <dgm:pt modelId="{57E9B7C7-5996-402A-9A1B-1A2B0234980E}">
      <dgm:prSet phldrT="[Texto]" custT="1"/>
      <dgm:spPr>
        <a:solidFill>
          <a:schemeClr val="bg1">
            <a:lumMod val="85000"/>
          </a:schemeClr>
        </a:solidFill>
      </dgm:spPr>
      <dgm:t>
        <a:bodyPr/>
        <a:lstStyle/>
        <a:p>
          <a:pPr algn="ctr"/>
          <a:r>
            <a:rPr lang="es-MX" sz="1300" dirty="0" err="1" smtClean="0">
              <a:solidFill>
                <a:schemeClr val="tx1"/>
              </a:solidFill>
            </a:rPr>
            <a:t>Foods</a:t>
          </a:r>
          <a:endParaRPr lang="es-GT" sz="1300" dirty="0">
            <a:solidFill>
              <a:schemeClr val="tx1"/>
            </a:solidFill>
          </a:endParaRPr>
        </a:p>
      </dgm:t>
    </dgm:pt>
    <dgm:pt modelId="{379F874E-FDF3-4820-80F2-951179E6A979}" type="parTrans" cxnId="{9ACE158F-EC11-46E8-8B45-7601B43DCCE7}">
      <dgm:prSet/>
      <dgm:spPr/>
      <dgm:t>
        <a:bodyPr/>
        <a:lstStyle/>
        <a:p>
          <a:endParaRPr lang="es-GT"/>
        </a:p>
      </dgm:t>
    </dgm:pt>
    <dgm:pt modelId="{ABCDF3AF-62F0-4CB8-9C53-4231D65D3961}" type="sibTrans" cxnId="{9ACE158F-EC11-46E8-8B45-7601B43DCCE7}">
      <dgm:prSet/>
      <dgm:spPr/>
      <dgm:t>
        <a:bodyPr/>
        <a:lstStyle/>
        <a:p>
          <a:endParaRPr lang="es-GT"/>
        </a:p>
      </dgm:t>
    </dgm:pt>
    <dgm:pt modelId="{FA0B2ED8-4336-4FDB-AEA5-F59AE9CD5060}">
      <dgm:prSet custT="1"/>
      <dgm:spPr>
        <a:solidFill>
          <a:schemeClr val="bg1">
            <a:lumMod val="85000"/>
          </a:schemeClr>
        </a:solidFill>
      </dgm:spPr>
      <dgm:t>
        <a:bodyPr/>
        <a:lstStyle/>
        <a:p>
          <a:pPr algn="ctr"/>
          <a:r>
            <a:rPr lang="es-MX" sz="1300" dirty="0" err="1" smtClean="0">
              <a:solidFill>
                <a:schemeClr val="tx1"/>
              </a:solidFill>
            </a:rPr>
            <a:t>Sediment</a:t>
          </a:r>
          <a:endParaRPr lang="es-GT" sz="1300" dirty="0">
            <a:solidFill>
              <a:schemeClr val="tx1"/>
            </a:solidFill>
          </a:endParaRPr>
        </a:p>
      </dgm:t>
    </dgm:pt>
    <dgm:pt modelId="{027C17B1-DD82-4DA9-993A-6A55AD338648}" type="parTrans" cxnId="{D48127DA-9FAD-42FE-BF6B-E78C56CBFFDB}">
      <dgm:prSet/>
      <dgm:spPr/>
      <dgm:t>
        <a:bodyPr/>
        <a:lstStyle/>
        <a:p>
          <a:endParaRPr lang="es-GT"/>
        </a:p>
      </dgm:t>
    </dgm:pt>
    <dgm:pt modelId="{80BBAA42-6A99-46A4-83E0-7E537440ED87}" type="sibTrans" cxnId="{D48127DA-9FAD-42FE-BF6B-E78C56CBFFDB}">
      <dgm:prSet/>
      <dgm:spPr/>
      <dgm:t>
        <a:bodyPr/>
        <a:lstStyle/>
        <a:p>
          <a:endParaRPr lang="es-GT"/>
        </a:p>
      </dgm:t>
    </dgm:pt>
    <dgm:pt modelId="{A93F789E-97B0-40B3-B2DD-CFB53FF68041}">
      <dgm:prSet custT="1"/>
      <dgm:spPr>
        <a:solidFill>
          <a:schemeClr val="bg1">
            <a:lumMod val="85000"/>
          </a:schemeClr>
        </a:solidFill>
      </dgm:spPr>
      <dgm:t>
        <a:bodyPr/>
        <a:lstStyle/>
        <a:p>
          <a:pPr algn="ctr"/>
          <a:r>
            <a:rPr lang="es-MX" sz="1300" dirty="0" err="1" smtClean="0">
              <a:solidFill>
                <a:schemeClr val="tx1"/>
              </a:solidFill>
            </a:rPr>
            <a:t>Breast</a:t>
          </a:r>
          <a:r>
            <a:rPr lang="es-MX" sz="1300" dirty="0" smtClean="0">
              <a:solidFill>
                <a:schemeClr val="tx1"/>
              </a:solidFill>
            </a:rPr>
            <a:t> </a:t>
          </a:r>
          <a:r>
            <a:rPr lang="es-MX" sz="1300" dirty="0" err="1" smtClean="0">
              <a:solidFill>
                <a:schemeClr val="tx1"/>
              </a:solidFill>
            </a:rPr>
            <a:t>milk</a:t>
          </a:r>
          <a:endParaRPr lang="es-GT" sz="1300" dirty="0">
            <a:solidFill>
              <a:schemeClr val="tx1"/>
            </a:solidFill>
          </a:endParaRPr>
        </a:p>
      </dgm:t>
    </dgm:pt>
    <dgm:pt modelId="{A74A5164-D263-45D3-BEB6-6E6D032BA1FD}" type="parTrans" cxnId="{7DF6BDCE-4F9F-45E1-B6BD-73B5CADA8A11}">
      <dgm:prSet/>
      <dgm:spPr/>
      <dgm:t>
        <a:bodyPr/>
        <a:lstStyle/>
        <a:p>
          <a:endParaRPr lang="es-GT"/>
        </a:p>
      </dgm:t>
    </dgm:pt>
    <dgm:pt modelId="{C7F5CA10-5FFF-45D8-8EA9-E5DDDEA2F60F}" type="sibTrans" cxnId="{7DF6BDCE-4F9F-45E1-B6BD-73B5CADA8A11}">
      <dgm:prSet/>
      <dgm:spPr/>
      <dgm:t>
        <a:bodyPr/>
        <a:lstStyle/>
        <a:p>
          <a:endParaRPr lang="es-GT"/>
        </a:p>
      </dgm:t>
    </dgm:pt>
    <dgm:pt modelId="{357E060C-C03E-413D-A0A9-D5E8F4B4EF79}" type="pres">
      <dgm:prSet presAssocID="{3D6A7999-C956-4A67-A1DB-B760D491452F}" presName="linear" presStyleCnt="0">
        <dgm:presLayoutVars>
          <dgm:dir/>
          <dgm:animLvl val="lvl"/>
          <dgm:resizeHandles val="exact"/>
        </dgm:presLayoutVars>
      </dgm:prSet>
      <dgm:spPr/>
      <dgm:t>
        <a:bodyPr/>
        <a:lstStyle/>
        <a:p>
          <a:endParaRPr lang="es-GT"/>
        </a:p>
      </dgm:t>
    </dgm:pt>
    <dgm:pt modelId="{4B1AD2E7-4C84-468E-9A1B-A380F8066653}" type="pres">
      <dgm:prSet presAssocID="{A93F789E-97B0-40B3-B2DD-CFB53FF68041}" presName="parentLin" presStyleCnt="0"/>
      <dgm:spPr/>
    </dgm:pt>
    <dgm:pt modelId="{DE0C93D7-335D-4F6C-B4F8-2B510FF1407C}" type="pres">
      <dgm:prSet presAssocID="{A93F789E-97B0-40B3-B2DD-CFB53FF68041}" presName="parentLeftMargin" presStyleLbl="node1" presStyleIdx="0" presStyleCnt="5"/>
      <dgm:spPr/>
      <dgm:t>
        <a:bodyPr/>
        <a:lstStyle/>
        <a:p>
          <a:endParaRPr lang="es-GT"/>
        </a:p>
      </dgm:t>
    </dgm:pt>
    <dgm:pt modelId="{35244E82-9067-45A1-AF66-B947CD6E564D}" type="pres">
      <dgm:prSet presAssocID="{A93F789E-97B0-40B3-B2DD-CFB53FF68041}" presName="parentText" presStyleLbl="node1" presStyleIdx="0" presStyleCnt="5" custLinFactNeighborY="21653">
        <dgm:presLayoutVars>
          <dgm:chMax val="0"/>
          <dgm:bulletEnabled val="1"/>
        </dgm:presLayoutVars>
      </dgm:prSet>
      <dgm:spPr/>
      <dgm:t>
        <a:bodyPr/>
        <a:lstStyle/>
        <a:p>
          <a:endParaRPr lang="es-GT"/>
        </a:p>
      </dgm:t>
    </dgm:pt>
    <dgm:pt modelId="{16E210FA-4642-4B62-809A-62B61163527D}" type="pres">
      <dgm:prSet presAssocID="{A93F789E-97B0-40B3-B2DD-CFB53FF68041}" presName="negativeSpace" presStyleCnt="0"/>
      <dgm:spPr/>
    </dgm:pt>
    <dgm:pt modelId="{4844C83B-8834-4B41-BD4C-00AF7DFE3B08}" type="pres">
      <dgm:prSet presAssocID="{A93F789E-97B0-40B3-B2DD-CFB53FF68041}" presName="childText" presStyleLbl="conFgAcc1" presStyleIdx="0" presStyleCnt="5">
        <dgm:presLayoutVars>
          <dgm:bulletEnabled val="1"/>
        </dgm:presLayoutVars>
      </dgm:prSet>
      <dgm:spPr/>
    </dgm:pt>
    <dgm:pt modelId="{EDCBEA9B-0131-49FD-853B-B43A3BF26175}" type="pres">
      <dgm:prSet presAssocID="{C7F5CA10-5FFF-45D8-8EA9-E5DDDEA2F60F}" presName="spaceBetweenRectangles" presStyleCnt="0"/>
      <dgm:spPr/>
    </dgm:pt>
    <dgm:pt modelId="{63C29342-9534-4543-A180-1BBA72CAB1BF}" type="pres">
      <dgm:prSet presAssocID="{FA0B2ED8-4336-4FDB-AEA5-F59AE9CD5060}" presName="parentLin" presStyleCnt="0"/>
      <dgm:spPr/>
    </dgm:pt>
    <dgm:pt modelId="{215A7EA0-CFE0-484F-980B-CE0D8D4DF8AF}" type="pres">
      <dgm:prSet presAssocID="{FA0B2ED8-4336-4FDB-AEA5-F59AE9CD5060}" presName="parentLeftMargin" presStyleLbl="node1" presStyleIdx="0" presStyleCnt="5"/>
      <dgm:spPr/>
      <dgm:t>
        <a:bodyPr/>
        <a:lstStyle/>
        <a:p>
          <a:endParaRPr lang="es-GT"/>
        </a:p>
      </dgm:t>
    </dgm:pt>
    <dgm:pt modelId="{189108C8-F1A7-482E-BE42-BB6FFE427C51}" type="pres">
      <dgm:prSet presAssocID="{FA0B2ED8-4336-4FDB-AEA5-F59AE9CD5060}" presName="parentText" presStyleLbl="node1" presStyleIdx="1" presStyleCnt="5">
        <dgm:presLayoutVars>
          <dgm:chMax val="0"/>
          <dgm:bulletEnabled val="1"/>
        </dgm:presLayoutVars>
      </dgm:prSet>
      <dgm:spPr/>
      <dgm:t>
        <a:bodyPr/>
        <a:lstStyle/>
        <a:p>
          <a:endParaRPr lang="es-GT"/>
        </a:p>
      </dgm:t>
    </dgm:pt>
    <dgm:pt modelId="{F074D98D-328F-40CF-86FE-8A5D1E408C53}" type="pres">
      <dgm:prSet presAssocID="{FA0B2ED8-4336-4FDB-AEA5-F59AE9CD5060}" presName="negativeSpace" presStyleCnt="0"/>
      <dgm:spPr/>
    </dgm:pt>
    <dgm:pt modelId="{35F58E88-EA26-4490-95C6-4123F001AA84}" type="pres">
      <dgm:prSet presAssocID="{FA0B2ED8-4336-4FDB-AEA5-F59AE9CD5060}" presName="childText" presStyleLbl="conFgAcc1" presStyleIdx="1" presStyleCnt="5">
        <dgm:presLayoutVars>
          <dgm:bulletEnabled val="1"/>
        </dgm:presLayoutVars>
      </dgm:prSet>
      <dgm:spPr/>
    </dgm:pt>
    <dgm:pt modelId="{BAD401F9-6C19-4F8D-8CC9-F22B6EA076F6}" type="pres">
      <dgm:prSet presAssocID="{80BBAA42-6A99-46A4-83E0-7E537440ED87}" presName="spaceBetweenRectangles" presStyleCnt="0"/>
      <dgm:spPr/>
    </dgm:pt>
    <dgm:pt modelId="{CFD6C845-2D65-4203-AD2B-D26720B00647}" type="pres">
      <dgm:prSet presAssocID="{A03DC2A1-07C5-46A7-B818-6DA7EABA3885}" presName="parentLin" presStyleCnt="0"/>
      <dgm:spPr/>
    </dgm:pt>
    <dgm:pt modelId="{AC5F656E-7897-44B1-859C-87CA033AA4AD}" type="pres">
      <dgm:prSet presAssocID="{A03DC2A1-07C5-46A7-B818-6DA7EABA3885}" presName="parentLeftMargin" presStyleLbl="node1" presStyleIdx="1" presStyleCnt="5"/>
      <dgm:spPr/>
      <dgm:t>
        <a:bodyPr/>
        <a:lstStyle/>
        <a:p>
          <a:endParaRPr lang="es-GT"/>
        </a:p>
      </dgm:t>
    </dgm:pt>
    <dgm:pt modelId="{260F67F0-7BC8-4135-AA6E-986CB9B99348}" type="pres">
      <dgm:prSet presAssocID="{A03DC2A1-07C5-46A7-B818-6DA7EABA3885}" presName="parentText" presStyleLbl="node1" presStyleIdx="2" presStyleCnt="5">
        <dgm:presLayoutVars>
          <dgm:chMax val="0"/>
          <dgm:bulletEnabled val="1"/>
        </dgm:presLayoutVars>
      </dgm:prSet>
      <dgm:spPr/>
      <dgm:t>
        <a:bodyPr/>
        <a:lstStyle/>
        <a:p>
          <a:endParaRPr lang="es-GT"/>
        </a:p>
      </dgm:t>
    </dgm:pt>
    <dgm:pt modelId="{1E03D314-556B-4F46-8377-88711C861755}" type="pres">
      <dgm:prSet presAssocID="{A03DC2A1-07C5-46A7-B818-6DA7EABA3885}" presName="negativeSpace" presStyleCnt="0"/>
      <dgm:spPr/>
    </dgm:pt>
    <dgm:pt modelId="{591AC624-649C-437C-B769-69931479FE72}" type="pres">
      <dgm:prSet presAssocID="{A03DC2A1-07C5-46A7-B818-6DA7EABA3885}" presName="childText" presStyleLbl="conFgAcc1" presStyleIdx="2" presStyleCnt="5">
        <dgm:presLayoutVars>
          <dgm:bulletEnabled val="1"/>
        </dgm:presLayoutVars>
      </dgm:prSet>
      <dgm:spPr/>
    </dgm:pt>
    <dgm:pt modelId="{321D54AB-B664-4136-B85B-F9B0BBEFACD2}" type="pres">
      <dgm:prSet presAssocID="{90EF64A9-8B88-4A03-AD49-41BF7E59C63F}" presName="spaceBetweenRectangles" presStyleCnt="0"/>
      <dgm:spPr/>
    </dgm:pt>
    <dgm:pt modelId="{4FAC0564-20C4-4B53-A272-D832972388AF}" type="pres">
      <dgm:prSet presAssocID="{CE9E0D54-122B-465B-A022-7F75ABAA062C}" presName="parentLin" presStyleCnt="0"/>
      <dgm:spPr/>
    </dgm:pt>
    <dgm:pt modelId="{32902894-085D-40A2-A1B4-52945F3AACBF}" type="pres">
      <dgm:prSet presAssocID="{CE9E0D54-122B-465B-A022-7F75ABAA062C}" presName="parentLeftMargin" presStyleLbl="node1" presStyleIdx="2" presStyleCnt="5"/>
      <dgm:spPr/>
      <dgm:t>
        <a:bodyPr/>
        <a:lstStyle/>
        <a:p>
          <a:endParaRPr lang="es-GT"/>
        </a:p>
      </dgm:t>
    </dgm:pt>
    <dgm:pt modelId="{9EC9CBE3-F1E9-46A0-8322-7F9BC692317B}" type="pres">
      <dgm:prSet presAssocID="{CE9E0D54-122B-465B-A022-7F75ABAA062C}" presName="parentText" presStyleLbl="node1" presStyleIdx="3" presStyleCnt="5" custScaleX="96290">
        <dgm:presLayoutVars>
          <dgm:chMax val="0"/>
          <dgm:bulletEnabled val="1"/>
        </dgm:presLayoutVars>
      </dgm:prSet>
      <dgm:spPr/>
      <dgm:t>
        <a:bodyPr/>
        <a:lstStyle/>
        <a:p>
          <a:endParaRPr lang="es-GT"/>
        </a:p>
      </dgm:t>
    </dgm:pt>
    <dgm:pt modelId="{5B493EC2-6740-4732-B46E-EC4361A0DC97}" type="pres">
      <dgm:prSet presAssocID="{CE9E0D54-122B-465B-A022-7F75ABAA062C}" presName="negativeSpace" presStyleCnt="0"/>
      <dgm:spPr/>
    </dgm:pt>
    <dgm:pt modelId="{719CC390-46B3-4187-9790-148164E64AC5}" type="pres">
      <dgm:prSet presAssocID="{CE9E0D54-122B-465B-A022-7F75ABAA062C}" presName="childText" presStyleLbl="conFgAcc1" presStyleIdx="3" presStyleCnt="5">
        <dgm:presLayoutVars>
          <dgm:bulletEnabled val="1"/>
        </dgm:presLayoutVars>
      </dgm:prSet>
      <dgm:spPr/>
    </dgm:pt>
    <dgm:pt modelId="{A1E74D7C-AECC-4181-BBA8-9957705F6078}" type="pres">
      <dgm:prSet presAssocID="{D646DDDC-51DD-4443-A7BF-DD0CB67A5261}" presName="spaceBetweenRectangles" presStyleCnt="0"/>
      <dgm:spPr/>
    </dgm:pt>
    <dgm:pt modelId="{69C5BBB8-D042-43E7-9379-31D4530FDEBE}" type="pres">
      <dgm:prSet presAssocID="{57E9B7C7-5996-402A-9A1B-1A2B0234980E}" presName="parentLin" presStyleCnt="0"/>
      <dgm:spPr/>
    </dgm:pt>
    <dgm:pt modelId="{46B24FEB-0E35-436A-BD9F-36488F9ECDBC}" type="pres">
      <dgm:prSet presAssocID="{57E9B7C7-5996-402A-9A1B-1A2B0234980E}" presName="parentLeftMargin" presStyleLbl="node1" presStyleIdx="3" presStyleCnt="5"/>
      <dgm:spPr/>
      <dgm:t>
        <a:bodyPr/>
        <a:lstStyle/>
        <a:p>
          <a:endParaRPr lang="es-GT"/>
        </a:p>
      </dgm:t>
    </dgm:pt>
    <dgm:pt modelId="{3EC62ACC-94C2-473D-9240-B56BD5975476}" type="pres">
      <dgm:prSet presAssocID="{57E9B7C7-5996-402A-9A1B-1A2B0234980E}" presName="parentText" presStyleLbl="node1" presStyleIdx="4" presStyleCnt="5">
        <dgm:presLayoutVars>
          <dgm:chMax val="0"/>
          <dgm:bulletEnabled val="1"/>
        </dgm:presLayoutVars>
      </dgm:prSet>
      <dgm:spPr/>
      <dgm:t>
        <a:bodyPr/>
        <a:lstStyle/>
        <a:p>
          <a:endParaRPr lang="es-GT"/>
        </a:p>
      </dgm:t>
    </dgm:pt>
    <dgm:pt modelId="{AD880481-AFDD-4262-94B2-10347761200E}" type="pres">
      <dgm:prSet presAssocID="{57E9B7C7-5996-402A-9A1B-1A2B0234980E}" presName="negativeSpace" presStyleCnt="0"/>
      <dgm:spPr/>
    </dgm:pt>
    <dgm:pt modelId="{0F5FCBF0-96A8-4A10-9C16-EAE13AB2C518}" type="pres">
      <dgm:prSet presAssocID="{57E9B7C7-5996-402A-9A1B-1A2B0234980E}" presName="childText" presStyleLbl="conFgAcc1" presStyleIdx="4" presStyleCnt="5">
        <dgm:presLayoutVars>
          <dgm:bulletEnabled val="1"/>
        </dgm:presLayoutVars>
      </dgm:prSet>
      <dgm:spPr/>
    </dgm:pt>
  </dgm:ptLst>
  <dgm:cxnLst>
    <dgm:cxn modelId="{50072A46-D021-45EE-B2D4-D629A3A2FBB4}" type="presOf" srcId="{A03DC2A1-07C5-46A7-B818-6DA7EABA3885}" destId="{AC5F656E-7897-44B1-859C-87CA033AA4AD}" srcOrd="0" destOrd="0" presId="urn:microsoft.com/office/officeart/2005/8/layout/list1"/>
    <dgm:cxn modelId="{FFCADF10-E810-44B3-BFC0-0F5B7A25EC94}" type="presOf" srcId="{FA0B2ED8-4336-4FDB-AEA5-F59AE9CD5060}" destId="{189108C8-F1A7-482E-BE42-BB6FFE427C51}" srcOrd="1" destOrd="0" presId="urn:microsoft.com/office/officeart/2005/8/layout/list1"/>
    <dgm:cxn modelId="{A2EF007A-EF84-48CB-9A38-56B0E01EFE92}" srcId="{3D6A7999-C956-4A67-A1DB-B760D491452F}" destId="{CE9E0D54-122B-465B-A022-7F75ABAA062C}" srcOrd="3" destOrd="0" parTransId="{642A104D-27ED-4952-9E7E-CD245853533C}" sibTransId="{D646DDDC-51DD-4443-A7BF-DD0CB67A5261}"/>
    <dgm:cxn modelId="{7124ED3A-64B5-467F-9B6D-0EA91DA7D9AA}" type="presOf" srcId="{CE9E0D54-122B-465B-A022-7F75ABAA062C}" destId="{32902894-085D-40A2-A1B4-52945F3AACBF}" srcOrd="0" destOrd="0" presId="urn:microsoft.com/office/officeart/2005/8/layout/list1"/>
    <dgm:cxn modelId="{9ACE158F-EC11-46E8-8B45-7601B43DCCE7}" srcId="{3D6A7999-C956-4A67-A1DB-B760D491452F}" destId="{57E9B7C7-5996-402A-9A1B-1A2B0234980E}" srcOrd="4" destOrd="0" parTransId="{379F874E-FDF3-4820-80F2-951179E6A979}" sibTransId="{ABCDF3AF-62F0-4CB8-9C53-4231D65D3961}"/>
    <dgm:cxn modelId="{D48127DA-9FAD-42FE-BF6B-E78C56CBFFDB}" srcId="{3D6A7999-C956-4A67-A1DB-B760D491452F}" destId="{FA0B2ED8-4336-4FDB-AEA5-F59AE9CD5060}" srcOrd="1" destOrd="0" parTransId="{027C17B1-DD82-4DA9-993A-6A55AD338648}" sibTransId="{80BBAA42-6A99-46A4-83E0-7E537440ED87}"/>
    <dgm:cxn modelId="{F38CE93F-ADCA-4341-A2D5-A4C6DC2F0261}" type="presOf" srcId="{A93F789E-97B0-40B3-B2DD-CFB53FF68041}" destId="{35244E82-9067-45A1-AF66-B947CD6E564D}" srcOrd="1" destOrd="0" presId="urn:microsoft.com/office/officeart/2005/8/layout/list1"/>
    <dgm:cxn modelId="{6312DCFF-14DF-47DC-81AF-91C28D86749A}" type="presOf" srcId="{57E9B7C7-5996-402A-9A1B-1A2B0234980E}" destId="{46B24FEB-0E35-436A-BD9F-36488F9ECDBC}" srcOrd="0" destOrd="0" presId="urn:microsoft.com/office/officeart/2005/8/layout/list1"/>
    <dgm:cxn modelId="{66E30338-61C1-4008-BF31-BA3831191F29}" srcId="{3D6A7999-C956-4A67-A1DB-B760D491452F}" destId="{A03DC2A1-07C5-46A7-B818-6DA7EABA3885}" srcOrd="2" destOrd="0" parTransId="{85DD3AD8-6026-49C4-8CD8-29F42E1B3615}" sibTransId="{90EF64A9-8B88-4A03-AD49-41BF7E59C63F}"/>
    <dgm:cxn modelId="{8F1F68B7-1C43-4612-8CF9-39CD764C3BEB}" type="presOf" srcId="{CE9E0D54-122B-465B-A022-7F75ABAA062C}" destId="{9EC9CBE3-F1E9-46A0-8322-7F9BC692317B}" srcOrd="1" destOrd="0" presId="urn:microsoft.com/office/officeart/2005/8/layout/list1"/>
    <dgm:cxn modelId="{800594A4-8156-4399-98D3-C86AE448297C}" type="presOf" srcId="{A03DC2A1-07C5-46A7-B818-6DA7EABA3885}" destId="{260F67F0-7BC8-4135-AA6E-986CB9B99348}" srcOrd="1" destOrd="0" presId="urn:microsoft.com/office/officeart/2005/8/layout/list1"/>
    <dgm:cxn modelId="{0DBCE94D-B12F-47C9-9002-0C8AD3AFE21A}" type="presOf" srcId="{3D6A7999-C956-4A67-A1DB-B760D491452F}" destId="{357E060C-C03E-413D-A0A9-D5E8F4B4EF79}" srcOrd="0" destOrd="0" presId="urn:microsoft.com/office/officeart/2005/8/layout/list1"/>
    <dgm:cxn modelId="{2C6F6660-C745-4A7D-8C32-0BF4C4E33CAB}" type="presOf" srcId="{57E9B7C7-5996-402A-9A1B-1A2B0234980E}" destId="{3EC62ACC-94C2-473D-9240-B56BD5975476}" srcOrd="1" destOrd="0" presId="urn:microsoft.com/office/officeart/2005/8/layout/list1"/>
    <dgm:cxn modelId="{4781F58A-F0B9-4E93-8AE4-F3E9BF7D7360}" type="presOf" srcId="{A93F789E-97B0-40B3-B2DD-CFB53FF68041}" destId="{DE0C93D7-335D-4F6C-B4F8-2B510FF1407C}" srcOrd="0" destOrd="0" presId="urn:microsoft.com/office/officeart/2005/8/layout/list1"/>
    <dgm:cxn modelId="{0EF5E941-F902-4CB4-9D10-ADF936ACE858}" type="presOf" srcId="{FA0B2ED8-4336-4FDB-AEA5-F59AE9CD5060}" destId="{215A7EA0-CFE0-484F-980B-CE0D8D4DF8AF}" srcOrd="0" destOrd="0" presId="urn:microsoft.com/office/officeart/2005/8/layout/list1"/>
    <dgm:cxn modelId="{7DF6BDCE-4F9F-45E1-B6BD-73B5CADA8A11}" srcId="{3D6A7999-C956-4A67-A1DB-B760D491452F}" destId="{A93F789E-97B0-40B3-B2DD-CFB53FF68041}" srcOrd="0" destOrd="0" parTransId="{A74A5164-D263-45D3-BEB6-6E6D032BA1FD}" sibTransId="{C7F5CA10-5FFF-45D8-8EA9-E5DDDEA2F60F}"/>
    <dgm:cxn modelId="{189363D3-2ADB-4761-8CAC-32FD11BCC987}" type="presParOf" srcId="{357E060C-C03E-413D-A0A9-D5E8F4B4EF79}" destId="{4B1AD2E7-4C84-468E-9A1B-A380F8066653}" srcOrd="0" destOrd="0" presId="urn:microsoft.com/office/officeart/2005/8/layout/list1"/>
    <dgm:cxn modelId="{569E9D4B-323E-41B1-BA02-EEEA15F7AD96}" type="presParOf" srcId="{4B1AD2E7-4C84-468E-9A1B-A380F8066653}" destId="{DE0C93D7-335D-4F6C-B4F8-2B510FF1407C}" srcOrd="0" destOrd="0" presId="urn:microsoft.com/office/officeart/2005/8/layout/list1"/>
    <dgm:cxn modelId="{C511E59E-7953-471D-8C5E-CEAD0235F72B}" type="presParOf" srcId="{4B1AD2E7-4C84-468E-9A1B-A380F8066653}" destId="{35244E82-9067-45A1-AF66-B947CD6E564D}" srcOrd="1" destOrd="0" presId="urn:microsoft.com/office/officeart/2005/8/layout/list1"/>
    <dgm:cxn modelId="{B4839DA8-C6C6-4D6E-A477-F7197F1CBCD9}" type="presParOf" srcId="{357E060C-C03E-413D-A0A9-D5E8F4B4EF79}" destId="{16E210FA-4642-4B62-809A-62B61163527D}" srcOrd="1" destOrd="0" presId="urn:microsoft.com/office/officeart/2005/8/layout/list1"/>
    <dgm:cxn modelId="{742DB60C-0558-425D-92CB-9B458D18DDC5}" type="presParOf" srcId="{357E060C-C03E-413D-A0A9-D5E8F4B4EF79}" destId="{4844C83B-8834-4B41-BD4C-00AF7DFE3B08}" srcOrd="2" destOrd="0" presId="urn:microsoft.com/office/officeart/2005/8/layout/list1"/>
    <dgm:cxn modelId="{6829A493-2FB7-4988-8F8E-E2485DD31442}" type="presParOf" srcId="{357E060C-C03E-413D-A0A9-D5E8F4B4EF79}" destId="{EDCBEA9B-0131-49FD-853B-B43A3BF26175}" srcOrd="3" destOrd="0" presId="urn:microsoft.com/office/officeart/2005/8/layout/list1"/>
    <dgm:cxn modelId="{FBF59EA5-B59A-424C-8C82-2CFD89476378}" type="presParOf" srcId="{357E060C-C03E-413D-A0A9-D5E8F4B4EF79}" destId="{63C29342-9534-4543-A180-1BBA72CAB1BF}" srcOrd="4" destOrd="0" presId="urn:microsoft.com/office/officeart/2005/8/layout/list1"/>
    <dgm:cxn modelId="{F8F136BB-DD4E-4F0E-A97D-2484D52EC7FA}" type="presParOf" srcId="{63C29342-9534-4543-A180-1BBA72CAB1BF}" destId="{215A7EA0-CFE0-484F-980B-CE0D8D4DF8AF}" srcOrd="0" destOrd="0" presId="urn:microsoft.com/office/officeart/2005/8/layout/list1"/>
    <dgm:cxn modelId="{0F0A76B9-8BFD-487A-B2F6-CB40C22FB41D}" type="presParOf" srcId="{63C29342-9534-4543-A180-1BBA72CAB1BF}" destId="{189108C8-F1A7-482E-BE42-BB6FFE427C51}" srcOrd="1" destOrd="0" presId="urn:microsoft.com/office/officeart/2005/8/layout/list1"/>
    <dgm:cxn modelId="{A949E6FD-B229-4613-B078-5AC2B6233D7B}" type="presParOf" srcId="{357E060C-C03E-413D-A0A9-D5E8F4B4EF79}" destId="{F074D98D-328F-40CF-86FE-8A5D1E408C53}" srcOrd="5" destOrd="0" presId="urn:microsoft.com/office/officeart/2005/8/layout/list1"/>
    <dgm:cxn modelId="{1582E439-A424-4E8C-AFC8-067408BA83B1}" type="presParOf" srcId="{357E060C-C03E-413D-A0A9-D5E8F4B4EF79}" destId="{35F58E88-EA26-4490-95C6-4123F001AA84}" srcOrd="6" destOrd="0" presId="urn:microsoft.com/office/officeart/2005/8/layout/list1"/>
    <dgm:cxn modelId="{725F6897-A344-4D0A-8CF2-45274D1BE89B}" type="presParOf" srcId="{357E060C-C03E-413D-A0A9-D5E8F4B4EF79}" destId="{BAD401F9-6C19-4F8D-8CC9-F22B6EA076F6}" srcOrd="7" destOrd="0" presId="urn:microsoft.com/office/officeart/2005/8/layout/list1"/>
    <dgm:cxn modelId="{F8388DFE-28BB-4C76-8B25-00FFA3A10608}" type="presParOf" srcId="{357E060C-C03E-413D-A0A9-D5E8F4B4EF79}" destId="{CFD6C845-2D65-4203-AD2B-D26720B00647}" srcOrd="8" destOrd="0" presId="urn:microsoft.com/office/officeart/2005/8/layout/list1"/>
    <dgm:cxn modelId="{F64C0849-1A44-4932-A833-055A86E5A209}" type="presParOf" srcId="{CFD6C845-2D65-4203-AD2B-D26720B00647}" destId="{AC5F656E-7897-44B1-859C-87CA033AA4AD}" srcOrd="0" destOrd="0" presId="urn:microsoft.com/office/officeart/2005/8/layout/list1"/>
    <dgm:cxn modelId="{39C2E1E5-4E21-43E7-9CF3-4BDFB71519EA}" type="presParOf" srcId="{CFD6C845-2D65-4203-AD2B-D26720B00647}" destId="{260F67F0-7BC8-4135-AA6E-986CB9B99348}" srcOrd="1" destOrd="0" presId="urn:microsoft.com/office/officeart/2005/8/layout/list1"/>
    <dgm:cxn modelId="{0E2E5FC1-991F-4E52-9400-F922051BE65D}" type="presParOf" srcId="{357E060C-C03E-413D-A0A9-D5E8F4B4EF79}" destId="{1E03D314-556B-4F46-8377-88711C861755}" srcOrd="9" destOrd="0" presId="urn:microsoft.com/office/officeart/2005/8/layout/list1"/>
    <dgm:cxn modelId="{42013A68-A0FB-4A3C-BB6E-32D75F1C1995}" type="presParOf" srcId="{357E060C-C03E-413D-A0A9-D5E8F4B4EF79}" destId="{591AC624-649C-437C-B769-69931479FE72}" srcOrd="10" destOrd="0" presId="urn:microsoft.com/office/officeart/2005/8/layout/list1"/>
    <dgm:cxn modelId="{BB1260DE-16DC-41F2-86A0-27EA15BDE334}" type="presParOf" srcId="{357E060C-C03E-413D-A0A9-D5E8F4B4EF79}" destId="{321D54AB-B664-4136-B85B-F9B0BBEFACD2}" srcOrd="11" destOrd="0" presId="urn:microsoft.com/office/officeart/2005/8/layout/list1"/>
    <dgm:cxn modelId="{C691A041-DF1E-40F0-826C-384D0C226C30}" type="presParOf" srcId="{357E060C-C03E-413D-A0A9-D5E8F4B4EF79}" destId="{4FAC0564-20C4-4B53-A272-D832972388AF}" srcOrd="12" destOrd="0" presId="urn:microsoft.com/office/officeart/2005/8/layout/list1"/>
    <dgm:cxn modelId="{28860FC8-F833-4B23-93F3-8B7F34AE5D5E}" type="presParOf" srcId="{4FAC0564-20C4-4B53-A272-D832972388AF}" destId="{32902894-085D-40A2-A1B4-52945F3AACBF}" srcOrd="0" destOrd="0" presId="urn:microsoft.com/office/officeart/2005/8/layout/list1"/>
    <dgm:cxn modelId="{CC94773E-2A19-4A93-BC1E-E344C4DD24AD}" type="presParOf" srcId="{4FAC0564-20C4-4B53-A272-D832972388AF}" destId="{9EC9CBE3-F1E9-46A0-8322-7F9BC692317B}" srcOrd="1" destOrd="0" presId="urn:microsoft.com/office/officeart/2005/8/layout/list1"/>
    <dgm:cxn modelId="{64CEDAC4-F2BD-4512-9FD5-0FEB6D23B809}" type="presParOf" srcId="{357E060C-C03E-413D-A0A9-D5E8F4B4EF79}" destId="{5B493EC2-6740-4732-B46E-EC4361A0DC97}" srcOrd="13" destOrd="0" presId="urn:microsoft.com/office/officeart/2005/8/layout/list1"/>
    <dgm:cxn modelId="{A3715598-8076-4150-BF86-0F722A3071EA}" type="presParOf" srcId="{357E060C-C03E-413D-A0A9-D5E8F4B4EF79}" destId="{719CC390-46B3-4187-9790-148164E64AC5}" srcOrd="14" destOrd="0" presId="urn:microsoft.com/office/officeart/2005/8/layout/list1"/>
    <dgm:cxn modelId="{710A577A-066C-4330-80EF-467E992EB282}" type="presParOf" srcId="{357E060C-C03E-413D-A0A9-D5E8F4B4EF79}" destId="{A1E74D7C-AECC-4181-BBA8-9957705F6078}" srcOrd="15" destOrd="0" presId="urn:microsoft.com/office/officeart/2005/8/layout/list1"/>
    <dgm:cxn modelId="{332B4071-A92E-4B91-AB8A-04C784D1F7BD}" type="presParOf" srcId="{357E060C-C03E-413D-A0A9-D5E8F4B4EF79}" destId="{69C5BBB8-D042-43E7-9379-31D4530FDEBE}" srcOrd="16" destOrd="0" presId="urn:microsoft.com/office/officeart/2005/8/layout/list1"/>
    <dgm:cxn modelId="{E386CA8B-0A37-46F3-8A6A-42C2CF055B8B}" type="presParOf" srcId="{69C5BBB8-D042-43E7-9379-31D4530FDEBE}" destId="{46B24FEB-0E35-436A-BD9F-36488F9ECDBC}" srcOrd="0" destOrd="0" presId="urn:microsoft.com/office/officeart/2005/8/layout/list1"/>
    <dgm:cxn modelId="{DD2019E1-A561-4EF8-8587-1E9A93042D77}" type="presParOf" srcId="{69C5BBB8-D042-43E7-9379-31D4530FDEBE}" destId="{3EC62ACC-94C2-473D-9240-B56BD5975476}" srcOrd="1" destOrd="0" presId="urn:microsoft.com/office/officeart/2005/8/layout/list1"/>
    <dgm:cxn modelId="{DEFC1FD3-FA15-4433-8D37-4EAB3E4AAF1C}" type="presParOf" srcId="{357E060C-C03E-413D-A0A9-D5E8F4B4EF79}" destId="{AD880481-AFDD-4262-94B2-10347761200E}" srcOrd="17" destOrd="0" presId="urn:microsoft.com/office/officeart/2005/8/layout/list1"/>
    <dgm:cxn modelId="{FDBE9922-EFA9-46BD-BA20-27F2035C7032}" type="presParOf" srcId="{357E060C-C03E-413D-A0A9-D5E8F4B4EF79}" destId="{0F5FCBF0-96A8-4A10-9C16-EAE13AB2C518}" srcOrd="18" destOrd="0" presId="urn:microsoft.com/office/officeart/2005/8/layout/list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FA00D9-865A-44F8-8807-3843F430723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GT"/>
        </a:p>
      </dgm:t>
    </dgm:pt>
    <dgm:pt modelId="{03243913-EB6D-4C6D-A98A-41E6F150E378}">
      <dgm:prSet phldrT="[Texto]" custT="1"/>
      <dgm:spPr>
        <a:solidFill>
          <a:schemeClr val="bg1">
            <a:lumMod val="85000"/>
          </a:schemeClr>
        </a:solidFill>
      </dgm:spPr>
      <dgm:t>
        <a:bodyPr/>
        <a:lstStyle/>
        <a:p>
          <a:r>
            <a:rPr lang="es-MX" sz="1200" dirty="0" err="1" smtClean="0">
              <a:solidFill>
                <a:schemeClr val="tx1"/>
              </a:solidFill>
            </a:rPr>
            <a:t>Sampling</a:t>
          </a:r>
          <a:r>
            <a:rPr lang="es-MX" sz="1200" dirty="0" smtClean="0">
              <a:solidFill>
                <a:schemeClr val="tx1"/>
              </a:solidFill>
            </a:rPr>
            <a:t> </a:t>
          </a:r>
        </a:p>
        <a:p>
          <a:r>
            <a:rPr lang="es-MX" sz="1200" dirty="0" err="1" smtClean="0">
              <a:solidFill>
                <a:schemeClr val="tx1"/>
              </a:solidFill>
            </a:rPr>
            <a:t>Zone</a:t>
          </a:r>
          <a:endParaRPr lang="es-GT" sz="1200" dirty="0">
            <a:solidFill>
              <a:schemeClr val="tx1"/>
            </a:solidFill>
          </a:endParaRPr>
        </a:p>
      </dgm:t>
    </dgm:pt>
    <dgm:pt modelId="{9CA3D235-99BE-4D99-9934-D2917450F292}" type="parTrans" cxnId="{623DD397-326B-4FD1-A82A-8139F210F2D6}">
      <dgm:prSet/>
      <dgm:spPr/>
      <dgm:t>
        <a:bodyPr/>
        <a:lstStyle/>
        <a:p>
          <a:endParaRPr lang="es-GT"/>
        </a:p>
      </dgm:t>
    </dgm:pt>
    <dgm:pt modelId="{D022D51C-BF79-40FF-9ED4-DB3E126AE89C}" type="sibTrans" cxnId="{623DD397-326B-4FD1-A82A-8139F210F2D6}">
      <dgm:prSet/>
      <dgm:spPr/>
      <dgm:t>
        <a:bodyPr/>
        <a:lstStyle/>
        <a:p>
          <a:endParaRPr lang="es-GT"/>
        </a:p>
      </dgm:t>
    </dgm:pt>
    <dgm:pt modelId="{70E1CFE5-A68F-434E-A20D-3A57C37A5B96}">
      <dgm:prSet phldrT="[Texto]" custT="1"/>
      <dgm:spPr>
        <a:solidFill>
          <a:schemeClr val="bg1">
            <a:lumMod val="85000"/>
          </a:schemeClr>
        </a:solidFill>
      </dgm:spPr>
      <dgm:t>
        <a:bodyPr/>
        <a:lstStyle/>
        <a:p>
          <a:r>
            <a:rPr lang="es-MX" sz="1200" dirty="0" smtClean="0">
              <a:solidFill>
                <a:schemeClr val="tx1"/>
              </a:solidFill>
            </a:rPr>
            <a:t>Rural</a:t>
          </a:r>
          <a:endParaRPr lang="es-GT" sz="1200" dirty="0">
            <a:solidFill>
              <a:schemeClr val="tx1"/>
            </a:solidFill>
          </a:endParaRPr>
        </a:p>
      </dgm:t>
    </dgm:pt>
    <dgm:pt modelId="{AC768DE2-B748-46CB-958A-61B281ECD380}" type="parTrans" cxnId="{8C0D4B26-D8A2-452E-BFAF-3385B4E58D1E}">
      <dgm:prSet/>
      <dgm:spPr>
        <a:ln>
          <a:solidFill>
            <a:schemeClr val="bg1">
              <a:lumMod val="75000"/>
            </a:schemeClr>
          </a:solidFill>
        </a:ln>
      </dgm:spPr>
      <dgm:t>
        <a:bodyPr/>
        <a:lstStyle/>
        <a:p>
          <a:endParaRPr lang="es-GT"/>
        </a:p>
      </dgm:t>
    </dgm:pt>
    <dgm:pt modelId="{66E28649-A810-479F-B221-E52A9EFE5F2D}" type="sibTrans" cxnId="{8C0D4B26-D8A2-452E-BFAF-3385B4E58D1E}">
      <dgm:prSet/>
      <dgm:spPr/>
      <dgm:t>
        <a:bodyPr/>
        <a:lstStyle/>
        <a:p>
          <a:endParaRPr lang="es-GT"/>
        </a:p>
      </dgm:t>
    </dgm:pt>
    <dgm:pt modelId="{0B2E163B-66F8-4C9C-8238-3CEDCC0E748A}">
      <dgm:prSet phldrT="[Texto]" custT="1"/>
      <dgm:spPr>
        <a:solidFill>
          <a:schemeClr val="bg1">
            <a:lumMod val="85000"/>
          </a:schemeClr>
        </a:solidFill>
      </dgm:spPr>
      <dgm:t>
        <a:bodyPr/>
        <a:lstStyle/>
        <a:p>
          <a:r>
            <a:rPr lang="es-MX" sz="1000" dirty="0" err="1" smtClean="0">
              <a:solidFill>
                <a:schemeClr val="tx1"/>
              </a:solidFill>
            </a:rPr>
            <a:t>Aaquaculture</a:t>
          </a:r>
          <a:endParaRPr lang="es-GT" sz="1000" dirty="0">
            <a:solidFill>
              <a:schemeClr val="tx1"/>
            </a:solidFill>
          </a:endParaRPr>
        </a:p>
      </dgm:t>
    </dgm:pt>
    <dgm:pt modelId="{B27A82AF-D2C0-4FB6-9739-E90EAAA493B8}" type="parTrans" cxnId="{95304A5E-55FB-431E-9E59-0605F03021DC}">
      <dgm:prSet/>
      <dgm:spPr>
        <a:ln>
          <a:solidFill>
            <a:schemeClr val="bg1">
              <a:lumMod val="75000"/>
            </a:schemeClr>
          </a:solidFill>
        </a:ln>
      </dgm:spPr>
      <dgm:t>
        <a:bodyPr/>
        <a:lstStyle/>
        <a:p>
          <a:endParaRPr lang="es-GT"/>
        </a:p>
      </dgm:t>
    </dgm:pt>
    <dgm:pt modelId="{A00CE31D-7AD7-4D1C-82A3-AF9651488CA1}" type="sibTrans" cxnId="{95304A5E-55FB-431E-9E59-0605F03021DC}">
      <dgm:prSet/>
      <dgm:spPr/>
      <dgm:t>
        <a:bodyPr/>
        <a:lstStyle/>
        <a:p>
          <a:endParaRPr lang="es-GT"/>
        </a:p>
      </dgm:t>
    </dgm:pt>
    <dgm:pt modelId="{1E623B06-1039-4277-B18B-9124834150CD}">
      <dgm:prSet phldrT="[Texto]" custT="1"/>
      <dgm:spPr>
        <a:solidFill>
          <a:schemeClr val="bg1">
            <a:lumMod val="85000"/>
          </a:schemeClr>
        </a:solidFill>
      </dgm:spPr>
      <dgm:t>
        <a:bodyPr/>
        <a:lstStyle/>
        <a:p>
          <a:r>
            <a:rPr lang="es-MX" sz="1000" dirty="0" smtClean="0">
              <a:solidFill>
                <a:schemeClr val="tx1"/>
              </a:solidFill>
            </a:rPr>
            <a:t>Wild </a:t>
          </a:r>
          <a:r>
            <a:rPr lang="es-MX" sz="1000" dirty="0" err="1" smtClean="0">
              <a:solidFill>
                <a:schemeClr val="tx1"/>
              </a:solidFill>
            </a:rPr>
            <a:t>Fishing</a:t>
          </a:r>
          <a:endParaRPr lang="es-GT" sz="1000" dirty="0">
            <a:solidFill>
              <a:schemeClr val="tx1"/>
            </a:solidFill>
          </a:endParaRPr>
        </a:p>
      </dgm:t>
    </dgm:pt>
    <dgm:pt modelId="{2A803365-FA19-4755-BC8D-65FA13EBC48B}" type="parTrans" cxnId="{6B652380-B472-47F3-B609-1C37D673B28B}">
      <dgm:prSet/>
      <dgm:spPr>
        <a:ln>
          <a:solidFill>
            <a:schemeClr val="bg1">
              <a:lumMod val="75000"/>
            </a:schemeClr>
          </a:solidFill>
        </a:ln>
      </dgm:spPr>
      <dgm:t>
        <a:bodyPr/>
        <a:lstStyle/>
        <a:p>
          <a:endParaRPr lang="es-GT"/>
        </a:p>
      </dgm:t>
    </dgm:pt>
    <dgm:pt modelId="{EA3F8D0C-45E7-4B9B-A8D1-52B7966FB96F}" type="sibTrans" cxnId="{6B652380-B472-47F3-B609-1C37D673B28B}">
      <dgm:prSet/>
      <dgm:spPr/>
      <dgm:t>
        <a:bodyPr/>
        <a:lstStyle/>
        <a:p>
          <a:endParaRPr lang="es-GT"/>
        </a:p>
      </dgm:t>
    </dgm:pt>
    <dgm:pt modelId="{6AA8F27E-9F58-4A90-9383-68804455D8AF}">
      <dgm:prSet phldrT="[Texto]" custT="1"/>
      <dgm:spPr>
        <a:solidFill>
          <a:schemeClr val="bg1">
            <a:lumMod val="85000"/>
          </a:schemeClr>
        </a:solidFill>
      </dgm:spPr>
      <dgm:t>
        <a:bodyPr/>
        <a:lstStyle/>
        <a:p>
          <a:r>
            <a:rPr lang="es-MX" sz="1200" dirty="0" err="1" smtClean="0">
              <a:solidFill>
                <a:schemeClr val="tx1"/>
              </a:solidFill>
            </a:rPr>
            <a:t>Low</a:t>
          </a:r>
          <a:r>
            <a:rPr lang="es-MX" sz="1200" dirty="0" smtClean="0">
              <a:solidFill>
                <a:schemeClr val="tx1"/>
              </a:solidFill>
            </a:rPr>
            <a:t> </a:t>
          </a:r>
          <a:r>
            <a:rPr lang="es-MX" sz="1200" dirty="0" err="1" smtClean="0">
              <a:solidFill>
                <a:schemeClr val="tx1"/>
              </a:solidFill>
            </a:rPr>
            <a:t>Exposition</a:t>
          </a:r>
          <a:endParaRPr lang="es-GT" sz="1200" dirty="0">
            <a:solidFill>
              <a:schemeClr val="tx1"/>
            </a:solidFill>
          </a:endParaRPr>
        </a:p>
      </dgm:t>
    </dgm:pt>
    <dgm:pt modelId="{089B6059-8973-460B-AEAA-5DEA111AEC41}" type="parTrans" cxnId="{8648C5ED-EF3F-431A-9F82-C5E283A4E422}">
      <dgm:prSet/>
      <dgm:spPr>
        <a:ln>
          <a:solidFill>
            <a:schemeClr val="bg1">
              <a:lumMod val="75000"/>
            </a:schemeClr>
          </a:solidFill>
        </a:ln>
      </dgm:spPr>
      <dgm:t>
        <a:bodyPr/>
        <a:lstStyle/>
        <a:p>
          <a:endParaRPr lang="es-GT"/>
        </a:p>
      </dgm:t>
    </dgm:pt>
    <dgm:pt modelId="{AC48D355-24AE-4448-8906-D13A0993FBB8}" type="sibTrans" cxnId="{8648C5ED-EF3F-431A-9F82-C5E283A4E422}">
      <dgm:prSet/>
      <dgm:spPr/>
      <dgm:t>
        <a:bodyPr/>
        <a:lstStyle/>
        <a:p>
          <a:endParaRPr lang="es-GT"/>
        </a:p>
      </dgm:t>
    </dgm:pt>
    <dgm:pt modelId="{8E5614AF-029E-4480-9477-88F664A3EA7E}">
      <dgm:prSet phldrT="[Texto]" custT="1"/>
      <dgm:spPr>
        <a:solidFill>
          <a:schemeClr val="bg1">
            <a:lumMod val="85000"/>
          </a:schemeClr>
        </a:solidFill>
      </dgm:spPr>
      <dgm:t>
        <a:bodyPr/>
        <a:lstStyle/>
        <a:p>
          <a:r>
            <a:rPr lang="es-MX" sz="1000" dirty="0" smtClean="0">
              <a:solidFill>
                <a:schemeClr val="tx1"/>
              </a:solidFill>
            </a:rPr>
            <a:t>Non- </a:t>
          </a:r>
          <a:r>
            <a:rPr lang="es-MX" sz="1000" dirty="0" err="1" smtClean="0">
              <a:solidFill>
                <a:schemeClr val="tx1"/>
              </a:solidFill>
            </a:rPr>
            <a:t>Aquaculture</a:t>
          </a:r>
          <a:endParaRPr lang="es-GT" sz="1000" dirty="0">
            <a:solidFill>
              <a:schemeClr val="tx1"/>
            </a:solidFill>
          </a:endParaRPr>
        </a:p>
      </dgm:t>
    </dgm:pt>
    <dgm:pt modelId="{4E75EFBA-A539-4AB8-A2F4-863237A73F17}" type="parTrans" cxnId="{ED44563C-E0F2-444D-90C1-D807A590DF88}">
      <dgm:prSet/>
      <dgm:spPr>
        <a:ln>
          <a:solidFill>
            <a:schemeClr val="bg1">
              <a:lumMod val="75000"/>
            </a:schemeClr>
          </a:solidFill>
        </a:ln>
      </dgm:spPr>
      <dgm:t>
        <a:bodyPr/>
        <a:lstStyle/>
        <a:p>
          <a:endParaRPr lang="es-GT" dirty="0"/>
        </a:p>
      </dgm:t>
    </dgm:pt>
    <dgm:pt modelId="{5227F90B-530C-4559-8A55-91838A9F61C0}" type="sibTrans" cxnId="{ED44563C-E0F2-444D-90C1-D807A590DF88}">
      <dgm:prSet/>
      <dgm:spPr/>
      <dgm:t>
        <a:bodyPr/>
        <a:lstStyle/>
        <a:p>
          <a:endParaRPr lang="es-GT"/>
        </a:p>
      </dgm:t>
    </dgm:pt>
    <dgm:pt modelId="{7E032652-80A1-4858-BA0F-12370E21A2A8}">
      <dgm:prSet custT="1"/>
      <dgm:spPr>
        <a:solidFill>
          <a:schemeClr val="bg1">
            <a:lumMod val="85000"/>
          </a:schemeClr>
        </a:solidFill>
      </dgm:spPr>
      <dgm:t>
        <a:bodyPr/>
        <a:lstStyle/>
        <a:p>
          <a:r>
            <a:rPr lang="es-MX" sz="1000" dirty="0" smtClean="0">
              <a:solidFill>
                <a:schemeClr val="tx1"/>
              </a:solidFill>
            </a:rPr>
            <a:t>Non- Industrial</a:t>
          </a:r>
          <a:endParaRPr lang="es-GT" sz="1000" dirty="0">
            <a:solidFill>
              <a:schemeClr val="tx1"/>
            </a:solidFill>
          </a:endParaRPr>
        </a:p>
      </dgm:t>
    </dgm:pt>
    <dgm:pt modelId="{F4C54331-529A-4190-90A1-A40E5F69C82C}" type="parTrans" cxnId="{6B4E70BC-DAEC-4109-ADEC-5A6B5251E33E}">
      <dgm:prSet/>
      <dgm:spPr>
        <a:ln>
          <a:solidFill>
            <a:schemeClr val="bg1">
              <a:lumMod val="75000"/>
            </a:schemeClr>
          </a:solidFill>
        </a:ln>
      </dgm:spPr>
      <dgm:t>
        <a:bodyPr/>
        <a:lstStyle/>
        <a:p>
          <a:endParaRPr lang="es-GT"/>
        </a:p>
      </dgm:t>
    </dgm:pt>
    <dgm:pt modelId="{55A9BFF7-7C45-45C3-B21F-B4CD3BA2410C}" type="sibTrans" cxnId="{6B4E70BC-DAEC-4109-ADEC-5A6B5251E33E}">
      <dgm:prSet/>
      <dgm:spPr/>
      <dgm:t>
        <a:bodyPr/>
        <a:lstStyle/>
        <a:p>
          <a:endParaRPr lang="es-GT"/>
        </a:p>
      </dgm:t>
    </dgm:pt>
    <dgm:pt modelId="{A591DDDF-F93D-4CA0-9C3D-BB841E7DD3DF}">
      <dgm:prSet custT="1"/>
      <dgm:spPr>
        <a:solidFill>
          <a:schemeClr val="bg1">
            <a:lumMod val="85000"/>
          </a:schemeClr>
        </a:solidFill>
      </dgm:spPr>
      <dgm:t>
        <a:bodyPr/>
        <a:lstStyle/>
        <a:p>
          <a:r>
            <a:rPr lang="es-MX" sz="1000" dirty="0" smtClean="0">
              <a:solidFill>
                <a:schemeClr val="tx1"/>
              </a:solidFill>
            </a:rPr>
            <a:t>Forestal</a:t>
          </a:r>
          <a:endParaRPr lang="es-GT" sz="1000" dirty="0">
            <a:solidFill>
              <a:schemeClr val="tx1"/>
            </a:solidFill>
          </a:endParaRPr>
        </a:p>
      </dgm:t>
    </dgm:pt>
    <dgm:pt modelId="{360D2807-6D12-4DD5-A6D8-D22ABD7E40A3}" type="parTrans" cxnId="{4D8CE646-D7DB-49C6-BD42-FD2FC7E3801B}">
      <dgm:prSet/>
      <dgm:spPr>
        <a:ln>
          <a:solidFill>
            <a:schemeClr val="bg1">
              <a:lumMod val="75000"/>
            </a:schemeClr>
          </a:solidFill>
        </a:ln>
      </dgm:spPr>
      <dgm:t>
        <a:bodyPr/>
        <a:lstStyle/>
        <a:p>
          <a:endParaRPr lang="es-GT"/>
        </a:p>
      </dgm:t>
    </dgm:pt>
    <dgm:pt modelId="{002B5C17-61B8-4507-A304-F83CD494D86A}" type="sibTrans" cxnId="{4D8CE646-D7DB-49C6-BD42-FD2FC7E3801B}">
      <dgm:prSet/>
      <dgm:spPr/>
      <dgm:t>
        <a:bodyPr/>
        <a:lstStyle/>
        <a:p>
          <a:endParaRPr lang="es-GT"/>
        </a:p>
      </dgm:t>
    </dgm:pt>
    <dgm:pt modelId="{51170C3B-955D-47CE-BFE7-E3F00F93A39B}">
      <dgm:prSet custT="1"/>
      <dgm:spPr>
        <a:solidFill>
          <a:schemeClr val="bg1">
            <a:lumMod val="85000"/>
          </a:schemeClr>
        </a:solidFill>
      </dgm:spPr>
      <dgm:t>
        <a:bodyPr/>
        <a:lstStyle/>
        <a:p>
          <a:r>
            <a:rPr lang="es-MX" sz="1000" dirty="0" err="1" smtClean="0">
              <a:solidFill>
                <a:schemeClr val="tx1"/>
              </a:solidFill>
            </a:rPr>
            <a:t>Farming</a:t>
          </a:r>
          <a:endParaRPr lang="es-GT" sz="1000" dirty="0">
            <a:solidFill>
              <a:schemeClr val="tx1"/>
            </a:solidFill>
          </a:endParaRPr>
        </a:p>
      </dgm:t>
    </dgm:pt>
    <dgm:pt modelId="{8AEEE14E-8341-42BF-BC8F-B964D830FC1C}" type="parTrans" cxnId="{63B2F37B-6C61-4058-B326-DBD36441525B}">
      <dgm:prSet/>
      <dgm:spPr>
        <a:ln>
          <a:solidFill>
            <a:schemeClr val="bg1">
              <a:lumMod val="75000"/>
            </a:schemeClr>
          </a:solidFill>
        </a:ln>
      </dgm:spPr>
      <dgm:t>
        <a:bodyPr/>
        <a:lstStyle/>
        <a:p>
          <a:endParaRPr lang="es-GT"/>
        </a:p>
      </dgm:t>
    </dgm:pt>
    <dgm:pt modelId="{285651E2-0154-4A3A-AC64-D45DF7861395}" type="sibTrans" cxnId="{63B2F37B-6C61-4058-B326-DBD36441525B}">
      <dgm:prSet/>
      <dgm:spPr/>
      <dgm:t>
        <a:bodyPr/>
        <a:lstStyle/>
        <a:p>
          <a:endParaRPr lang="es-GT"/>
        </a:p>
      </dgm:t>
    </dgm:pt>
    <dgm:pt modelId="{CB1A8E20-0AF8-4278-B810-C2947BB07AD8}">
      <dgm:prSet custT="1"/>
      <dgm:spPr>
        <a:solidFill>
          <a:schemeClr val="bg1">
            <a:lumMod val="85000"/>
          </a:schemeClr>
        </a:solidFill>
      </dgm:spPr>
      <dgm:t>
        <a:bodyPr/>
        <a:lstStyle/>
        <a:p>
          <a:r>
            <a:rPr lang="es-MX" sz="1000" dirty="0" smtClean="0">
              <a:solidFill>
                <a:schemeClr val="tx1"/>
              </a:solidFill>
            </a:rPr>
            <a:t>Non- </a:t>
          </a:r>
          <a:r>
            <a:rPr lang="es-MX" sz="1000" dirty="0" err="1" smtClean="0">
              <a:solidFill>
                <a:schemeClr val="tx1"/>
              </a:solidFill>
            </a:rPr>
            <a:t>Agricultura</a:t>
          </a:r>
          <a:r>
            <a:rPr lang="es-MX" sz="700" dirty="0" err="1" smtClean="0">
              <a:solidFill>
                <a:schemeClr val="tx1"/>
              </a:solidFill>
            </a:rPr>
            <a:t>l</a:t>
          </a:r>
          <a:endParaRPr lang="es-GT" sz="700" dirty="0">
            <a:solidFill>
              <a:schemeClr val="tx1"/>
            </a:solidFill>
          </a:endParaRPr>
        </a:p>
      </dgm:t>
    </dgm:pt>
    <dgm:pt modelId="{03F6A8A7-89E3-460F-86C4-78B28291D3BA}" type="parTrans" cxnId="{4A0AB2CE-D8EF-47D9-8EF4-F0220ED5CE5D}">
      <dgm:prSet/>
      <dgm:spPr>
        <a:ln>
          <a:solidFill>
            <a:schemeClr val="bg1">
              <a:lumMod val="75000"/>
            </a:schemeClr>
          </a:solidFill>
        </a:ln>
      </dgm:spPr>
      <dgm:t>
        <a:bodyPr/>
        <a:lstStyle/>
        <a:p>
          <a:endParaRPr lang="es-GT"/>
        </a:p>
      </dgm:t>
    </dgm:pt>
    <dgm:pt modelId="{C42EE840-9D3D-4C64-B5A7-7F1F653FB01D}" type="sibTrans" cxnId="{4A0AB2CE-D8EF-47D9-8EF4-F0220ED5CE5D}">
      <dgm:prSet/>
      <dgm:spPr/>
      <dgm:t>
        <a:bodyPr/>
        <a:lstStyle/>
        <a:p>
          <a:endParaRPr lang="es-GT"/>
        </a:p>
      </dgm:t>
    </dgm:pt>
    <dgm:pt modelId="{CB2862DA-E568-4532-AC06-BA9B307A09FE}">
      <dgm:prSet custT="1"/>
      <dgm:spPr>
        <a:solidFill>
          <a:schemeClr val="bg1">
            <a:lumMod val="85000"/>
          </a:schemeClr>
        </a:solidFill>
      </dgm:spPr>
      <dgm:t>
        <a:bodyPr/>
        <a:lstStyle/>
        <a:p>
          <a:r>
            <a:rPr lang="es-MX" sz="1200" dirty="0" err="1" smtClean="0">
              <a:solidFill>
                <a:schemeClr val="tx1"/>
              </a:solidFill>
            </a:rPr>
            <a:t>Urban</a:t>
          </a:r>
          <a:endParaRPr lang="es-GT" sz="1200" dirty="0">
            <a:solidFill>
              <a:schemeClr val="tx1"/>
            </a:solidFill>
          </a:endParaRPr>
        </a:p>
      </dgm:t>
    </dgm:pt>
    <dgm:pt modelId="{BA73EFCF-9F95-4812-9C48-44DC476F6720}" type="parTrans" cxnId="{B82B4EAF-E9C4-4212-A20A-4481F72D2C29}">
      <dgm:prSet/>
      <dgm:spPr>
        <a:ln>
          <a:solidFill>
            <a:schemeClr val="bg1">
              <a:lumMod val="75000"/>
            </a:schemeClr>
          </a:solidFill>
        </a:ln>
      </dgm:spPr>
      <dgm:t>
        <a:bodyPr/>
        <a:lstStyle/>
        <a:p>
          <a:endParaRPr lang="es-GT"/>
        </a:p>
      </dgm:t>
    </dgm:pt>
    <dgm:pt modelId="{83DDD705-7641-4A98-BFFD-130D3372B18E}" type="sibTrans" cxnId="{B82B4EAF-E9C4-4212-A20A-4481F72D2C29}">
      <dgm:prSet/>
      <dgm:spPr/>
      <dgm:t>
        <a:bodyPr/>
        <a:lstStyle/>
        <a:p>
          <a:endParaRPr lang="es-GT"/>
        </a:p>
      </dgm:t>
    </dgm:pt>
    <dgm:pt modelId="{97DCF910-C97F-41F6-B2D5-B11710DBD495}">
      <dgm:prSet custT="1"/>
      <dgm:spPr>
        <a:solidFill>
          <a:schemeClr val="bg1">
            <a:lumMod val="85000"/>
          </a:schemeClr>
        </a:solidFill>
      </dgm:spPr>
      <dgm:t>
        <a:bodyPr/>
        <a:lstStyle/>
        <a:p>
          <a:r>
            <a:rPr lang="es-MX" sz="1000" dirty="0" smtClean="0">
              <a:solidFill>
                <a:schemeClr val="tx1"/>
              </a:solidFill>
            </a:rPr>
            <a:t>Industrial</a:t>
          </a:r>
          <a:endParaRPr lang="es-GT" sz="1000" dirty="0">
            <a:solidFill>
              <a:schemeClr val="tx1"/>
            </a:solidFill>
          </a:endParaRPr>
        </a:p>
      </dgm:t>
    </dgm:pt>
    <dgm:pt modelId="{58293F92-AD94-4FE7-9E3A-1231FF95E381}" type="parTrans" cxnId="{2245620C-7F3D-44E6-8D6A-C92B89E698C9}">
      <dgm:prSet/>
      <dgm:spPr>
        <a:ln>
          <a:solidFill>
            <a:schemeClr val="bg1">
              <a:lumMod val="75000"/>
            </a:schemeClr>
          </a:solidFill>
        </a:ln>
      </dgm:spPr>
      <dgm:t>
        <a:bodyPr/>
        <a:lstStyle/>
        <a:p>
          <a:endParaRPr lang="es-GT"/>
        </a:p>
      </dgm:t>
    </dgm:pt>
    <dgm:pt modelId="{568AC810-C7BB-44A1-A2AA-19D631E72E75}" type="sibTrans" cxnId="{2245620C-7F3D-44E6-8D6A-C92B89E698C9}">
      <dgm:prSet/>
      <dgm:spPr/>
      <dgm:t>
        <a:bodyPr/>
        <a:lstStyle/>
        <a:p>
          <a:endParaRPr lang="es-GT"/>
        </a:p>
      </dgm:t>
    </dgm:pt>
    <dgm:pt modelId="{0C5EE232-4A60-487E-8C81-69508BA923B7}" type="pres">
      <dgm:prSet presAssocID="{F2FA00D9-865A-44F8-8807-3843F430723A}" presName="diagram" presStyleCnt="0">
        <dgm:presLayoutVars>
          <dgm:chPref val="1"/>
          <dgm:dir/>
          <dgm:animOne val="branch"/>
          <dgm:animLvl val="lvl"/>
          <dgm:resizeHandles val="exact"/>
        </dgm:presLayoutVars>
      </dgm:prSet>
      <dgm:spPr/>
      <dgm:t>
        <a:bodyPr/>
        <a:lstStyle/>
        <a:p>
          <a:endParaRPr lang="es-GT"/>
        </a:p>
      </dgm:t>
    </dgm:pt>
    <dgm:pt modelId="{E578A138-4529-47ED-817A-0AA5F68A6CE6}" type="pres">
      <dgm:prSet presAssocID="{03243913-EB6D-4C6D-A98A-41E6F150E378}" presName="root1" presStyleCnt="0"/>
      <dgm:spPr/>
    </dgm:pt>
    <dgm:pt modelId="{89B7BAB0-CF29-4251-8625-686E254B1FC0}" type="pres">
      <dgm:prSet presAssocID="{03243913-EB6D-4C6D-A98A-41E6F150E378}" presName="LevelOneTextNode" presStyleLbl="node0" presStyleIdx="0" presStyleCnt="1" custScaleX="66070" custScaleY="61158">
        <dgm:presLayoutVars>
          <dgm:chPref val="3"/>
        </dgm:presLayoutVars>
      </dgm:prSet>
      <dgm:spPr/>
      <dgm:t>
        <a:bodyPr/>
        <a:lstStyle/>
        <a:p>
          <a:endParaRPr lang="es-GT"/>
        </a:p>
      </dgm:t>
    </dgm:pt>
    <dgm:pt modelId="{E9DB066E-F9FB-41C7-A568-91AE774C0F3F}" type="pres">
      <dgm:prSet presAssocID="{03243913-EB6D-4C6D-A98A-41E6F150E378}" presName="level2hierChild" presStyleCnt="0"/>
      <dgm:spPr/>
    </dgm:pt>
    <dgm:pt modelId="{34BBFA10-28FD-430C-B850-78ABE9415EEC}" type="pres">
      <dgm:prSet presAssocID="{BA73EFCF-9F95-4812-9C48-44DC476F6720}" presName="conn2-1" presStyleLbl="parChTrans1D2" presStyleIdx="0" presStyleCnt="3"/>
      <dgm:spPr/>
      <dgm:t>
        <a:bodyPr/>
        <a:lstStyle/>
        <a:p>
          <a:endParaRPr lang="es-GT"/>
        </a:p>
      </dgm:t>
    </dgm:pt>
    <dgm:pt modelId="{8EA5AB1D-355C-4855-ACA7-12EC930FE2DE}" type="pres">
      <dgm:prSet presAssocID="{BA73EFCF-9F95-4812-9C48-44DC476F6720}" presName="connTx" presStyleLbl="parChTrans1D2" presStyleIdx="0" presStyleCnt="3"/>
      <dgm:spPr/>
      <dgm:t>
        <a:bodyPr/>
        <a:lstStyle/>
        <a:p>
          <a:endParaRPr lang="es-GT"/>
        </a:p>
      </dgm:t>
    </dgm:pt>
    <dgm:pt modelId="{0A271987-5110-4E6E-94B2-94CD294E28CF}" type="pres">
      <dgm:prSet presAssocID="{CB2862DA-E568-4532-AC06-BA9B307A09FE}" presName="root2" presStyleCnt="0"/>
      <dgm:spPr/>
    </dgm:pt>
    <dgm:pt modelId="{A5FA7B33-8A37-4A04-BA09-96A4E6890B23}" type="pres">
      <dgm:prSet presAssocID="{CB2862DA-E568-4532-AC06-BA9B307A09FE}" presName="LevelTwoTextNode" presStyleLbl="node2" presStyleIdx="0" presStyleCnt="3" custScaleX="79326" custScaleY="47493">
        <dgm:presLayoutVars>
          <dgm:chPref val="3"/>
        </dgm:presLayoutVars>
      </dgm:prSet>
      <dgm:spPr/>
      <dgm:t>
        <a:bodyPr/>
        <a:lstStyle/>
        <a:p>
          <a:endParaRPr lang="es-GT"/>
        </a:p>
      </dgm:t>
    </dgm:pt>
    <dgm:pt modelId="{09F5F58C-41E7-4F20-89C8-EDE10FCED5B6}" type="pres">
      <dgm:prSet presAssocID="{CB2862DA-E568-4532-AC06-BA9B307A09FE}" presName="level3hierChild" presStyleCnt="0"/>
      <dgm:spPr/>
    </dgm:pt>
    <dgm:pt modelId="{2D91AD27-8771-4C85-866C-C94EC8D1D9A6}" type="pres">
      <dgm:prSet presAssocID="{58293F92-AD94-4FE7-9E3A-1231FF95E381}" presName="conn2-1" presStyleLbl="parChTrans1D3" presStyleIdx="0" presStyleCnt="8"/>
      <dgm:spPr/>
      <dgm:t>
        <a:bodyPr/>
        <a:lstStyle/>
        <a:p>
          <a:endParaRPr lang="es-GT"/>
        </a:p>
      </dgm:t>
    </dgm:pt>
    <dgm:pt modelId="{161C758D-8860-4E31-9101-C565D783B39B}" type="pres">
      <dgm:prSet presAssocID="{58293F92-AD94-4FE7-9E3A-1231FF95E381}" presName="connTx" presStyleLbl="parChTrans1D3" presStyleIdx="0" presStyleCnt="8"/>
      <dgm:spPr/>
      <dgm:t>
        <a:bodyPr/>
        <a:lstStyle/>
        <a:p>
          <a:endParaRPr lang="es-GT"/>
        </a:p>
      </dgm:t>
    </dgm:pt>
    <dgm:pt modelId="{8AC31279-AE12-4496-A31E-1B95F9930693}" type="pres">
      <dgm:prSet presAssocID="{97DCF910-C97F-41F6-B2D5-B11710DBD495}" presName="root2" presStyleCnt="0"/>
      <dgm:spPr/>
    </dgm:pt>
    <dgm:pt modelId="{23EBE644-16AB-48DD-BD6E-83AD012038E3}" type="pres">
      <dgm:prSet presAssocID="{97DCF910-C97F-41F6-B2D5-B11710DBD495}" presName="LevelTwoTextNode" presStyleLbl="node3" presStyleIdx="0" presStyleCnt="8" custScaleX="52444" custScaleY="37416" custLinFactNeighborX="-684" custLinFactNeighborY="-1537">
        <dgm:presLayoutVars>
          <dgm:chPref val="3"/>
        </dgm:presLayoutVars>
      </dgm:prSet>
      <dgm:spPr/>
      <dgm:t>
        <a:bodyPr/>
        <a:lstStyle/>
        <a:p>
          <a:endParaRPr lang="es-GT"/>
        </a:p>
      </dgm:t>
    </dgm:pt>
    <dgm:pt modelId="{8FB4C9EC-16AA-4F26-B5F0-25100175FA0C}" type="pres">
      <dgm:prSet presAssocID="{97DCF910-C97F-41F6-B2D5-B11710DBD495}" presName="level3hierChild" presStyleCnt="0"/>
      <dgm:spPr/>
    </dgm:pt>
    <dgm:pt modelId="{39FE7AAC-AFAF-4E55-94A6-318CFBD748EA}" type="pres">
      <dgm:prSet presAssocID="{F4C54331-529A-4190-90A1-A40E5F69C82C}" presName="conn2-1" presStyleLbl="parChTrans1D3" presStyleIdx="1" presStyleCnt="8"/>
      <dgm:spPr/>
      <dgm:t>
        <a:bodyPr/>
        <a:lstStyle/>
        <a:p>
          <a:endParaRPr lang="es-GT"/>
        </a:p>
      </dgm:t>
    </dgm:pt>
    <dgm:pt modelId="{A76BF8E0-5940-4645-9D28-13BD4D1F53E6}" type="pres">
      <dgm:prSet presAssocID="{F4C54331-529A-4190-90A1-A40E5F69C82C}" presName="connTx" presStyleLbl="parChTrans1D3" presStyleIdx="1" presStyleCnt="8"/>
      <dgm:spPr/>
      <dgm:t>
        <a:bodyPr/>
        <a:lstStyle/>
        <a:p>
          <a:endParaRPr lang="es-GT"/>
        </a:p>
      </dgm:t>
    </dgm:pt>
    <dgm:pt modelId="{7E5332CA-B71B-4E29-A13C-176EBEB21673}" type="pres">
      <dgm:prSet presAssocID="{7E032652-80A1-4858-BA0F-12370E21A2A8}" presName="root2" presStyleCnt="0"/>
      <dgm:spPr/>
    </dgm:pt>
    <dgm:pt modelId="{3E963D51-1461-44E1-8DA6-D7E7B80DABE9}" type="pres">
      <dgm:prSet presAssocID="{7E032652-80A1-4858-BA0F-12370E21A2A8}" presName="LevelTwoTextNode" presStyleLbl="node3" presStyleIdx="1" presStyleCnt="8" custScaleX="72546" custScaleY="29576" custLinFactNeighborX="-3469" custLinFactNeighborY="-5977">
        <dgm:presLayoutVars>
          <dgm:chPref val="3"/>
        </dgm:presLayoutVars>
      </dgm:prSet>
      <dgm:spPr/>
      <dgm:t>
        <a:bodyPr/>
        <a:lstStyle/>
        <a:p>
          <a:endParaRPr lang="es-GT"/>
        </a:p>
      </dgm:t>
    </dgm:pt>
    <dgm:pt modelId="{46600E38-6A19-415D-87A0-B6A8CF9A68EC}" type="pres">
      <dgm:prSet presAssocID="{7E032652-80A1-4858-BA0F-12370E21A2A8}" presName="level3hierChild" presStyleCnt="0"/>
      <dgm:spPr/>
    </dgm:pt>
    <dgm:pt modelId="{8E3C38AC-55CD-4825-B2AB-303FD8468F8B}" type="pres">
      <dgm:prSet presAssocID="{AC768DE2-B748-46CB-958A-61B281ECD380}" presName="conn2-1" presStyleLbl="parChTrans1D2" presStyleIdx="1" presStyleCnt="3"/>
      <dgm:spPr/>
      <dgm:t>
        <a:bodyPr/>
        <a:lstStyle/>
        <a:p>
          <a:endParaRPr lang="es-GT"/>
        </a:p>
      </dgm:t>
    </dgm:pt>
    <dgm:pt modelId="{81A81ACC-E4E7-4D92-BE36-93CFA36B8960}" type="pres">
      <dgm:prSet presAssocID="{AC768DE2-B748-46CB-958A-61B281ECD380}" presName="connTx" presStyleLbl="parChTrans1D2" presStyleIdx="1" presStyleCnt="3"/>
      <dgm:spPr/>
      <dgm:t>
        <a:bodyPr/>
        <a:lstStyle/>
        <a:p>
          <a:endParaRPr lang="es-GT"/>
        </a:p>
      </dgm:t>
    </dgm:pt>
    <dgm:pt modelId="{FDDA251E-A2C0-43A0-90EB-83E5552881FD}" type="pres">
      <dgm:prSet presAssocID="{70E1CFE5-A68F-434E-A20D-3A57C37A5B96}" presName="root2" presStyleCnt="0"/>
      <dgm:spPr/>
    </dgm:pt>
    <dgm:pt modelId="{B5D5ED40-7C36-439B-8F15-0873C9C28080}" type="pres">
      <dgm:prSet presAssocID="{70E1CFE5-A68F-434E-A20D-3A57C37A5B96}" presName="LevelTwoTextNode" presStyleLbl="node2" presStyleIdx="1" presStyleCnt="3" custScaleX="77646" custScaleY="44900">
        <dgm:presLayoutVars>
          <dgm:chPref val="3"/>
        </dgm:presLayoutVars>
      </dgm:prSet>
      <dgm:spPr/>
      <dgm:t>
        <a:bodyPr/>
        <a:lstStyle/>
        <a:p>
          <a:endParaRPr lang="es-GT"/>
        </a:p>
      </dgm:t>
    </dgm:pt>
    <dgm:pt modelId="{94BB6938-F9F0-40F5-8C25-4DDC25940519}" type="pres">
      <dgm:prSet presAssocID="{70E1CFE5-A68F-434E-A20D-3A57C37A5B96}" presName="level3hierChild" presStyleCnt="0"/>
      <dgm:spPr/>
    </dgm:pt>
    <dgm:pt modelId="{83104EB9-DFA9-4BDF-8475-EEC4C72CAFCD}" type="pres">
      <dgm:prSet presAssocID="{8AEEE14E-8341-42BF-BC8F-B964D830FC1C}" presName="conn2-1" presStyleLbl="parChTrans1D3" presStyleIdx="2" presStyleCnt="8"/>
      <dgm:spPr/>
      <dgm:t>
        <a:bodyPr/>
        <a:lstStyle/>
        <a:p>
          <a:endParaRPr lang="es-GT"/>
        </a:p>
      </dgm:t>
    </dgm:pt>
    <dgm:pt modelId="{84BAB676-6FC1-4DAC-B324-CA53B6A4DF62}" type="pres">
      <dgm:prSet presAssocID="{8AEEE14E-8341-42BF-BC8F-B964D830FC1C}" presName="connTx" presStyleLbl="parChTrans1D3" presStyleIdx="2" presStyleCnt="8"/>
      <dgm:spPr/>
      <dgm:t>
        <a:bodyPr/>
        <a:lstStyle/>
        <a:p>
          <a:endParaRPr lang="es-GT"/>
        </a:p>
      </dgm:t>
    </dgm:pt>
    <dgm:pt modelId="{1F1C9BCC-5E7F-4AFC-8944-DA23B6A0C70B}" type="pres">
      <dgm:prSet presAssocID="{51170C3B-955D-47CE-BFE7-E3F00F93A39B}" presName="root2" presStyleCnt="0"/>
      <dgm:spPr/>
    </dgm:pt>
    <dgm:pt modelId="{69BC55AC-A044-42B2-8EDF-26761F553EEE}" type="pres">
      <dgm:prSet presAssocID="{51170C3B-955D-47CE-BFE7-E3F00F93A39B}" presName="LevelTwoTextNode" presStyleLbl="node3" presStyleIdx="2" presStyleCnt="8" custScaleX="64153" custScaleY="23950" custLinFactNeighborX="2256" custLinFactNeighborY="-6454">
        <dgm:presLayoutVars>
          <dgm:chPref val="3"/>
        </dgm:presLayoutVars>
      </dgm:prSet>
      <dgm:spPr/>
      <dgm:t>
        <a:bodyPr/>
        <a:lstStyle/>
        <a:p>
          <a:endParaRPr lang="es-GT"/>
        </a:p>
      </dgm:t>
    </dgm:pt>
    <dgm:pt modelId="{5F8E46E6-386E-4A4A-8ED2-87F789E65D1F}" type="pres">
      <dgm:prSet presAssocID="{51170C3B-955D-47CE-BFE7-E3F00F93A39B}" presName="level3hierChild" presStyleCnt="0"/>
      <dgm:spPr/>
    </dgm:pt>
    <dgm:pt modelId="{753D2A0A-32A7-455D-B441-DD641B073E79}" type="pres">
      <dgm:prSet presAssocID="{360D2807-6D12-4DD5-A6D8-D22ABD7E40A3}" presName="conn2-1" presStyleLbl="parChTrans1D3" presStyleIdx="3" presStyleCnt="8"/>
      <dgm:spPr/>
      <dgm:t>
        <a:bodyPr/>
        <a:lstStyle/>
        <a:p>
          <a:endParaRPr lang="es-GT"/>
        </a:p>
      </dgm:t>
    </dgm:pt>
    <dgm:pt modelId="{41A7FF49-F02A-46AE-A6B3-450E29817A42}" type="pres">
      <dgm:prSet presAssocID="{360D2807-6D12-4DD5-A6D8-D22ABD7E40A3}" presName="connTx" presStyleLbl="parChTrans1D3" presStyleIdx="3" presStyleCnt="8"/>
      <dgm:spPr/>
      <dgm:t>
        <a:bodyPr/>
        <a:lstStyle/>
        <a:p>
          <a:endParaRPr lang="es-GT"/>
        </a:p>
      </dgm:t>
    </dgm:pt>
    <dgm:pt modelId="{8F2DC180-B29D-499D-9675-EA8CD60FB904}" type="pres">
      <dgm:prSet presAssocID="{A591DDDF-F93D-4CA0-9C3D-BB841E7DD3DF}" presName="root2" presStyleCnt="0"/>
      <dgm:spPr/>
    </dgm:pt>
    <dgm:pt modelId="{BF312E70-D39C-4A26-B46C-43B5849E5EE3}" type="pres">
      <dgm:prSet presAssocID="{A591DDDF-F93D-4CA0-9C3D-BB841E7DD3DF}" presName="LevelTwoTextNode" presStyleLbl="node3" presStyleIdx="3" presStyleCnt="8" custScaleX="58937" custScaleY="36262" custLinFactNeighborX="470" custLinFactNeighborY="-5221">
        <dgm:presLayoutVars>
          <dgm:chPref val="3"/>
        </dgm:presLayoutVars>
      </dgm:prSet>
      <dgm:spPr/>
      <dgm:t>
        <a:bodyPr/>
        <a:lstStyle/>
        <a:p>
          <a:endParaRPr lang="es-GT"/>
        </a:p>
      </dgm:t>
    </dgm:pt>
    <dgm:pt modelId="{AA1CD295-09D4-4237-905D-7FC56245F14F}" type="pres">
      <dgm:prSet presAssocID="{A591DDDF-F93D-4CA0-9C3D-BB841E7DD3DF}" presName="level3hierChild" presStyleCnt="0"/>
      <dgm:spPr/>
    </dgm:pt>
    <dgm:pt modelId="{EC68DCB2-20EB-4B00-BEF0-47CF82EBA55F}" type="pres">
      <dgm:prSet presAssocID="{B27A82AF-D2C0-4FB6-9739-E90EAAA493B8}" presName="conn2-1" presStyleLbl="parChTrans1D3" presStyleIdx="4" presStyleCnt="8"/>
      <dgm:spPr/>
      <dgm:t>
        <a:bodyPr/>
        <a:lstStyle/>
        <a:p>
          <a:endParaRPr lang="es-GT"/>
        </a:p>
      </dgm:t>
    </dgm:pt>
    <dgm:pt modelId="{2AFF9EDF-D2B5-45F4-957A-CE164B0BF369}" type="pres">
      <dgm:prSet presAssocID="{B27A82AF-D2C0-4FB6-9739-E90EAAA493B8}" presName="connTx" presStyleLbl="parChTrans1D3" presStyleIdx="4" presStyleCnt="8"/>
      <dgm:spPr/>
      <dgm:t>
        <a:bodyPr/>
        <a:lstStyle/>
        <a:p>
          <a:endParaRPr lang="es-GT"/>
        </a:p>
      </dgm:t>
    </dgm:pt>
    <dgm:pt modelId="{4C90AB09-F1CC-4366-AB0D-7C3924550D64}" type="pres">
      <dgm:prSet presAssocID="{0B2E163B-66F8-4C9C-8238-3CEDCC0E748A}" presName="root2" presStyleCnt="0"/>
      <dgm:spPr/>
    </dgm:pt>
    <dgm:pt modelId="{D21F3C66-E6EC-4BE5-AEBA-EDF05D42F40E}" type="pres">
      <dgm:prSet presAssocID="{0B2E163B-66F8-4C9C-8238-3CEDCC0E748A}" presName="LevelTwoTextNode" presStyleLbl="node3" presStyleIdx="4" presStyleCnt="8" custScaleX="69882" custScaleY="43930" custLinFactNeighborX="2256" custLinFactNeighborY="-5536">
        <dgm:presLayoutVars>
          <dgm:chPref val="3"/>
        </dgm:presLayoutVars>
      </dgm:prSet>
      <dgm:spPr/>
      <dgm:t>
        <a:bodyPr/>
        <a:lstStyle/>
        <a:p>
          <a:endParaRPr lang="es-GT"/>
        </a:p>
      </dgm:t>
    </dgm:pt>
    <dgm:pt modelId="{4F525A39-4760-43D3-828F-224AC8AC5842}" type="pres">
      <dgm:prSet presAssocID="{0B2E163B-66F8-4C9C-8238-3CEDCC0E748A}" presName="level3hierChild" presStyleCnt="0"/>
      <dgm:spPr/>
    </dgm:pt>
    <dgm:pt modelId="{D6F2E824-9E86-4D02-96F9-6DEA1F0DE004}" type="pres">
      <dgm:prSet presAssocID="{2A803365-FA19-4755-BC8D-65FA13EBC48B}" presName="conn2-1" presStyleLbl="parChTrans1D3" presStyleIdx="5" presStyleCnt="8"/>
      <dgm:spPr/>
      <dgm:t>
        <a:bodyPr/>
        <a:lstStyle/>
        <a:p>
          <a:endParaRPr lang="es-GT"/>
        </a:p>
      </dgm:t>
    </dgm:pt>
    <dgm:pt modelId="{D6FEF5CE-E3B6-4324-953C-324B551EA62B}" type="pres">
      <dgm:prSet presAssocID="{2A803365-FA19-4755-BC8D-65FA13EBC48B}" presName="connTx" presStyleLbl="parChTrans1D3" presStyleIdx="5" presStyleCnt="8"/>
      <dgm:spPr/>
      <dgm:t>
        <a:bodyPr/>
        <a:lstStyle/>
        <a:p>
          <a:endParaRPr lang="es-GT"/>
        </a:p>
      </dgm:t>
    </dgm:pt>
    <dgm:pt modelId="{4C18CB0D-84D8-4169-AF7B-0DEC17C82CFC}" type="pres">
      <dgm:prSet presAssocID="{1E623B06-1039-4277-B18B-9124834150CD}" presName="root2" presStyleCnt="0"/>
      <dgm:spPr/>
    </dgm:pt>
    <dgm:pt modelId="{D6BBF833-A3DB-47D0-B403-0D33D07E719A}" type="pres">
      <dgm:prSet presAssocID="{1E623B06-1039-4277-B18B-9124834150CD}" presName="LevelTwoTextNode" presStyleLbl="node3" presStyleIdx="5" presStyleCnt="8" custScaleX="66915" custScaleY="34502" custLinFactNeighborX="470" custLinFactNeighborY="-7891">
        <dgm:presLayoutVars>
          <dgm:chPref val="3"/>
        </dgm:presLayoutVars>
      </dgm:prSet>
      <dgm:spPr/>
      <dgm:t>
        <a:bodyPr/>
        <a:lstStyle/>
        <a:p>
          <a:endParaRPr lang="es-GT"/>
        </a:p>
      </dgm:t>
    </dgm:pt>
    <dgm:pt modelId="{17F3907A-6809-4E49-8E0E-AFD4FA38FA86}" type="pres">
      <dgm:prSet presAssocID="{1E623B06-1039-4277-B18B-9124834150CD}" presName="level3hierChild" presStyleCnt="0"/>
      <dgm:spPr/>
    </dgm:pt>
    <dgm:pt modelId="{B56CFB73-C54F-4E4D-89FE-B1D854149043}" type="pres">
      <dgm:prSet presAssocID="{089B6059-8973-460B-AEAA-5DEA111AEC41}" presName="conn2-1" presStyleLbl="parChTrans1D2" presStyleIdx="2" presStyleCnt="3"/>
      <dgm:spPr/>
      <dgm:t>
        <a:bodyPr/>
        <a:lstStyle/>
        <a:p>
          <a:endParaRPr lang="es-GT"/>
        </a:p>
      </dgm:t>
    </dgm:pt>
    <dgm:pt modelId="{DED481F2-9786-4EA8-BBA4-84D2C575A652}" type="pres">
      <dgm:prSet presAssocID="{089B6059-8973-460B-AEAA-5DEA111AEC41}" presName="connTx" presStyleLbl="parChTrans1D2" presStyleIdx="2" presStyleCnt="3"/>
      <dgm:spPr/>
      <dgm:t>
        <a:bodyPr/>
        <a:lstStyle/>
        <a:p>
          <a:endParaRPr lang="es-GT"/>
        </a:p>
      </dgm:t>
    </dgm:pt>
    <dgm:pt modelId="{AFE4BD49-F953-4CFC-964B-6DFA5D8D97EE}" type="pres">
      <dgm:prSet presAssocID="{6AA8F27E-9F58-4A90-9383-68804455D8AF}" presName="root2" presStyleCnt="0"/>
      <dgm:spPr/>
    </dgm:pt>
    <dgm:pt modelId="{5ED5CF1F-9BB1-4B4D-9EFC-E068306BA722}" type="pres">
      <dgm:prSet presAssocID="{6AA8F27E-9F58-4A90-9383-68804455D8AF}" presName="LevelTwoTextNode" presStyleLbl="node2" presStyleIdx="2" presStyleCnt="3" custScaleX="74698" custScaleY="46190">
        <dgm:presLayoutVars>
          <dgm:chPref val="3"/>
        </dgm:presLayoutVars>
      </dgm:prSet>
      <dgm:spPr/>
      <dgm:t>
        <a:bodyPr/>
        <a:lstStyle/>
        <a:p>
          <a:endParaRPr lang="es-GT"/>
        </a:p>
      </dgm:t>
    </dgm:pt>
    <dgm:pt modelId="{AD4024C9-9D4C-42AD-BEFF-E07A53424E08}" type="pres">
      <dgm:prSet presAssocID="{6AA8F27E-9F58-4A90-9383-68804455D8AF}" presName="level3hierChild" presStyleCnt="0"/>
      <dgm:spPr/>
    </dgm:pt>
    <dgm:pt modelId="{4E17891B-5656-47FB-9F62-1FEC74A9A8DA}" type="pres">
      <dgm:prSet presAssocID="{03F6A8A7-89E3-460F-86C4-78B28291D3BA}" presName="conn2-1" presStyleLbl="parChTrans1D3" presStyleIdx="6" presStyleCnt="8"/>
      <dgm:spPr/>
      <dgm:t>
        <a:bodyPr/>
        <a:lstStyle/>
        <a:p>
          <a:endParaRPr lang="es-GT"/>
        </a:p>
      </dgm:t>
    </dgm:pt>
    <dgm:pt modelId="{A0CAD563-8C01-4BCD-8E87-D57603769B40}" type="pres">
      <dgm:prSet presAssocID="{03F6A8A7-89E3-460F-86C4-78B28291D3BA}" presName="connTx" presStyleLbl="parChTrans1D3" presStyleIdx="6" presStyleCnt="8"/>
      <dgm:spPr/>
      <dgm:t>
        <a:bodyPr/>
        <a:lstStyle/>
        <a:p>
          <a:endParaRPr lang="es-GT"/>
        </a:p>
      </dgm:t>
    </dgm:pt>
    <dgm:pt modelId="{FF467352-796D-40C9-B33A-47EC77558F76}" type="pres">
      <dgm:prSet presAssocID="{CB1A8E20-0AF8-4278-B810-C2947BB07AD8}" presName="root2" presStyleCnt="0"/>
      <dgm:spPr/>
    </dgm:pt>
    <dgm:pt modelId="{0FF3D62E-F6DA-4EB1-9D78-A8E589D3A3CA}" type="pres">
      <dgm:prSet presAssocID="{CB1A8E20-0AF8-4278-B810-C2947BB07AD8}" presName="LevelTwoTextNode" presStyleLbl="node3" presStyleIdx="6" presStyleCnt="8" custScaleX="69791" custScaleY="27946" custLinFactNeighborX="3201" custLinFactNeighborY="-1271">
        <dgm:presLayoutVars>
          <dgm:chPref val="3"/>
        </dgm:presLayoutVars>
      </dgm:prSet>
      <dgm:spPr/>
      <dgm:t>
        <a:bodyPr/>
        <a:lstStyle/>
        <a:p>
          <a:endParaRPr lang="es-GT"/>
        </a:p>
      </dgm:t>
    </dgm:pt>
    <dgm:pt modelId="{60E2C7F4-B49E-495A-8A8A-687A9F9D567E}" type="pres">
      <dgm:prSet presAssocID="{CB1A8E20-0AF8-4278-B810-C2947BB07AD8}" presName="level3hierChild" presStyleCnt="0"/>
      <dgm:spPr/>
    </dgm:pt>
    <dgm:pt modelId="{7ECABD2E-5FF8-4844-B31F-AF7170AAC497}" type="pres">
      <dgm:prSet presAssocID="{4E75EFBA-A539-4AB8-A2F4-863237A73F17}" presName="conn2-1" presStyleLbl="parChTrans1D3" presStyleIdx="7" presStyleCnt="8"/>
      <dgm:spPr/>
      <dgm:t>
        <a:bodyPr/>
        <a:lstStyle/>
        <a:p>
          <a:endParaRPr lang="es-GT"/>
        </a:p>
      </dgm:t>
    </dgm:pt>
    <dgm:pt modelId="{2ABB85A2-694E-45F2-8A3C-FB7190A422DC}" type="pres">
      <dgm:prSet presAssocID="{4E75EFBA-A539-4AB8-A2F4-863237A73F17}" presName="connTx" presStyleLbl="parChTrans1D3" presStyleIdx="7" presStyleCnt="8"/>
      <dgm:spPr/>
      <dgm:t>
        <a:bodyPr/>
        <a:lstStyle/>
        <a:p>
          <a:endParaRPr lang="es-GT"/>
        </a:p>
      </dgm:t>
    </dgm:pt>
    <dgm:pt modelId="{8977B198-86A6-42C7-AC57-13A1F5E89163}" type="pres">
      <dgm:prSet presAssocID="{8E5614AF-029E-4480-9477-88F664A3EA7E}" presName="root2" presStyleCnt="0"/>
      <dgm:spPr/>
    </dgm:pt>
    <dgm:pt modelId="{EDCCB2B4-FBFA-47BF-96E2-16DBB0F098BA}" type="pres">
      <dgm:prSet presAssocID="{8E5614AF-029E-4480-9477-88F664A3EA7E}" presName="LevelTwoTextNode" presStyleLbl="node3" presStyleIdx="7" presStyleCnt="8" custScaleX="78867" custScaleY="27864" custLinFactNeighborX="6280" custLinFactNeighborY="12732">
        <dgm:presLayoutVars>
          <dgm:chPref val="3"/>
        </dgm:presLayoutVars>
      </dgm:prSet>
      <dgm:spPr/>
      <dgm:t>
        <a:bodyPr/>
        <a:lstStyle/>
        <a:p>
          <a:endParaRPr lang="es-GT"/>
        </a:p>
      </dgm:t>
    </dgm:pt>
    <dgm:pt modelId="{1BCC23B3-424F-4DE4-8522-1351333D4E0E}" type="pres">
      <dgm:prSet presAssocID="{8E5614AF-029E-4480-9477-88F664A3EA7E}" presName="level3hierChild" presStyleCnt="0"/>
      <dgm:spPr/>
    </dgm:pt>
  </dgm:ptLst>
  <dgm:cxnLst>
    <dgm:cxn modelId="{21808E70-6161-4C23-9AAE-343AD5D91D75}" type="presOf" srcId="{BA73EFCF-9F95-4812-9C48-44DC476F6720}" destId="{34BBFA10-28FD-430C-B850-78ABE9415EEC}" srcOrd="0" destOrd="0" presId="urn:microsoft.com/office/officeart/2005/8/layout/hierarchy2"/>
    <dgm:cxn modelId="{47CAF2D6-99B8-4F48-B1D8-8F29BA246D93}" type="presOf" srcId="{CB1A8E20-0AF8-4278-B810-C2947BB07AD8}" destId="{0FF3D62E-F6DA-4EB1-9D78-A8E589D3A3CA}" srcOrd="0" destOrd="0" presId="urn:microsoft.com/office/officeart/2005/8/layout/hierarchy2"/>
    <dgm:cxn modelId="{D8A752E2-CA2D-49C8-8986-A0612656DF4F}" type="presOf" srcId="{A591DDDF-F93D-4CA0-9C3D-BB841E7DD3DF}" destId="{BF312E70-D39C-4A26-B46C-43B5849E5EE3}" srcOrd="0" destOrd="0" presId="urn:microsoft.com/office/officeart/2005/8/layout/hierarchy2"/>
    <dgm:cxn modelId="{0F0E377E-7593-4F07-90A0-1BB4827D431F}" type="presOf" srcId="{B27A82AF-D2C0-4FB6-9739-E90EAAA493B8}" destId="{EC68DCB2-20EB-4B00-BEF0-47CF82EBA55F}" srcOrd="0" destOrd="0" presId="urn:microsoft.com/office/officeart/2005/8/layout/hierarchy2"/>
    <dgm:cxn modelId="{7DF8CDE0-AFFD-4087-A8C3-0B2A2AF40210}" type="presOf" srcId="{97DCF910-C97F-41F6-B2D5-B11710DBD495}" destId="{23EBE644-16AB-48DD-BD6E-83AD012038E3}" srcOrd="0" destOrd="0" presId="urn:microsoft.com/office/officeart/2005/8/layout/hierarchy2"/>
    <dgm:cxn modelId="{4A0AB2CE-D8EF-47D9-8EF4-F0220ED5CE5D}" srcId="{6AA8F27E-9F58-4A90-9383-68804455D8AF}" destId="{CB1A8E20-0AF8-4278-B810-C2947BB07AD8}" srcOrd="0" destOrd="0" parTransId="{03F6A8A7-89E3-460F-86C4-78B28291D3BA}" sibTransId="{C42EE840-9D3D-4C64-B5A7-7F1F653FB01D}"/>
    <dgm:cxn modelId="{2553B02A-22AB-424F-A25F-407BCFD4F642}" type="presOf" srcId="{8E5614AF-029E-4480-9477-88F664A3EA7E}" destId="{EDCCB2B4-FBFA-47BF-96E2-16DBB0F098BA}" srcOrd="0" destOrd="0" presId="urn:microsoft.com/office/officeart/2005/8/layout/hierarchy2"/>
    <dgm:cxn modelId="{29D2371C-B6DD-4F1D-95EC-33C6F0FAFE9C}" type="presOf" srcId="{03F6A8A7-89E3-460F-86C4-78B28291D3BA}" destId="{4E17891B-5656-47FB-9F62-1FEC74A9A8DA}" srcOrd="0" destOrd="0" presId="urn:microsoft.com/office/officeart/2005/8/layout/hierarchy2"/>
    <dgm:cxn modelId="{54AEFB58-5959-43B3-80CD-9D29DF8AF923}" type="presOf" srcId="{58293F92-AD94-4FE7-9E3A-1231FF95E381}" destId="{2D91AD27-8771-4C85-866C-C94EC8D1D9A6}" srcOrd="0" destOrd="0" presId="urn:microsoft.com/office/officeart/2005/8/layout/hierarchy2"/>
    <dgm:cxn modelId="{8C0D4B26-D8A2-452E-BFAF-3385B4E58D1E}" srcId="{03243913-EB6D-4C6D-A98A-41E6F150E378}" destId="{70E1CFE5-A68F-434E-A20D-3A57C37A5B96}" srcOrd="1" destOrd="0" parTransId="{AC768DE2-B748-46CB-958A-61B281ECD380}" sibTransId="{66E28649-A810-479F-B221-E52A9EFE5F2D}"/>
    <dgm:cxn modelId="{76B082DD-36E3-4F2A-8D72-97082B4E43DB}" type="presOf" srcId="{BA73EFCF-9F95-4812-9C48-44DC476F6720}" destId="{8EA5AB1D-355C-4855-ACA7-12EC930FE2DE}" srcOrd="1" destOrd="0" presId="urn:microsoft.com/office/officeart/2005/8/layout/hierarchy2"/>
    <dgm:cxn modelId="{6B652380-B472-47F3-B609-1C37D673B28B}" srcId="{70E1CFE5-A68F-434E-A20D-3A57C37A5B96}" destId="{1E623B06-1039-4277-B18B-9124834150CD}" srcOrd="3" destOrd="0" parTransId="{2A803365-FA19-4755-BC8D-65FA13EBC48B}" sibTransId="{EA3F8D0C-45E7-4B9B-A8D1-52B7966FB96F}"/>
    <dgm:cxn modelId="{3645015F-B2D6-4A52-8608-3562D6379835}" type="presOf" srcId="{4E75EFBA-A539-4AB8-A2F4-863237A73F17}" destId="{2ABB85A2-694E-45F2-8A3C-FB7190A422DC}" srcOrd="1" destOrd="0" presId="urn:microsoft.com/office/officeart/2005/8/layout/hierarchy2"/>
    <dgm:cxn modelId="{4D8CE646-D7DB-49C6-BD42-FD2FC7E3801B}" srcId="{70E1CFE5-A68F-434E-A20D-3A57C37A5B96}" destId="{A591DDDF-F93D-4CA0-9C3D-BB841E7DD3DF}" srcOrd="1" destOrd="0" parTransId="{360D2807-6D12-4DD5-A6D8-D22ABD7E40A3}" sibTransId="{002B5C17-61B8-4507-A304-F83CD494D86A}"/>
    <dgm:cxn modelId="{28D0FF60-AEA7-4B6F-AFC3-FDAE5E7DB7D9}" type="presOf" srcId="{2A803365-FA19-4755-BC8D-65FA13EBC48B}" destId="{D6F2E824-9E86-4D02-96F9-6DEA1F0DE004}" srcOrd="0" destOrd="0" presId="urn:microsoft.com/office/officeart/2005/8/layout/hierarchy2"/>
    <dgm:cxn modelId="{2245620C-7F3D-44E6-8D6A-C92B89E698C9}" srcId="{CB2862DA-E568-4532-AC06-BA9B307A09FE}" destId="{97DCF910-C97F-41F6-B2D5-B11710DBD495}" srcOrd="0" destOrd="0" parTransId="{58293F92-AD94-4FE7-9E3A-1231FF95E381}" sibTransId="{568AC810-C7BB-44A1-A2AA-19D631E72E75}"/>
    <dgm:cxn modelId="{8B7F7055-1F97-490C-A844-D7DDDC7620EB}" type="presOf" srcId="{F2FA00D9-865A-44F8-8807-3843F430723A}" destId="{0C5EE232-4A60-487E-8C81-69508BA923B7}" srcOrd="0" destOrd="0" presId="urn:microsoft.com/office/officeart/2005/8/layout/hierarchy2"/>
    <dgm:cxn modelId="{75EF65D1-0D61-476A-89A9-6DA94AF9C280}" type="presOf" srcId="{F4C54331-529A-4190-90A1-A40E5F69C82C}" destId="{A76BF8E0-5940-4645-9D28-13BD4D1F53E6}" srcOrd="1" destOrd="0" presId="urn:microsoft.com/office/officeart/2005/8/layout/hierarchy2"/>
    <dgm:cxn modelId="{2F960ED8-DD00-491E-B6DD-CA9034454902}" type="presOf" srcId="{AC768DE2-B748-46CB-958A-61B281ECD380}" destId="{8E3C38AC-55CD-4825-B2AB-303FD8468F8B}" srcOrd="0" destOrd="0" presId="urn:microsoft.com/office/officeart/2005/8/layout/hierarchy2"/>
    <dgm:cxn modelId="{9F4FB385-B29C-4880-AD4D-A9C76959E54A}" type="presOf" srcId="{1E623B06-1039-4277-B18B-9124834150CD}" destId="{D6BBF833-A3DB-47D0-B403-0D33D07E719A}" srcOrd="0" destOrd="0" presId="urn:microsoft.com/office/officeart/2005/8/layout/hierarchy2"/>
    <dgm:cxn modelId="{ADE8655F-E81D-4135-AB34-B181DC2F63C3}" type="presOf" srcId="{CB2862DA-E568-4532-AC06-BA9B307A09FE}" destId="{A5FA7B33-8A37-4A04-BA09-96A4E6890B23}" srcOrd="0" destOrd="0" presId="urn:microsoft.com/office/officeart/2005/8/layout/hierarchy2"/>
    <dgm:cxn modelId="{B1120145-FA71-4F98-8157-20676692C2F4}" type="presOf" srcId="{089B6059-8973-460B-AEAA-5DEA111AEC41}" destId="{DED481F2-9786-4EA8-BBA4-84D2C575A652}" srcOrd="1" destOrd="0" presId="urn:microsoft.com/office/officeart/2005/8/layout/hierarchy2"/>
    <dgm:cxn modelId="{FA0B61C4-4771-4287-BA15-E178711F15D3}" type="presOf" srcId="{03F6A8A7-89E3-460F-86C4-78B28291D3BA}" destId="{A0CAD563-8C01-4BCD-8E87-D57603769B40}" srcOrd="1" destOrd="0" presId="urn:microsoft.com/office/officeart/2005/8/layout/hierarchy2"/>
    <dgm:cxn modelId="{A859151A-35BF-4FFD-A2E2-50987124C8B8}" type="presOf" srcId="{58293F92-AD94-4FE7-9E3A-1231FF95E381}" destId="{161C758D-8860-4E31-9101-C565D783B39B}" srcOrd="1" destOrd="0" presId="urn:microsoft.com/office/officeart/2005/8/layout/hierarchy2"/>
    <dgm:cxn modelId="{37284B43-FC6B-49F2-936C-B9B708C94070}" type="presOf" srcId="{6AA8F27E-9F58-4A90-9383-68804455D8AF}" destId="{5ED5CF1F-9BB1-4B4D-9EFC-E068306BA722}" srcOrd="0" destOrd="0" presId="urn:microsoft.com/office/officeart/2005/8/layout/hierarchy2"/>
    <dgm:cxn modelId="{103A0806-9FDA-4CBB-9C0C-5B807082AC38}" type="presOf" srcId="{2A803365-FA19-4755-BC8D-65FA13EBC48B}" destId="{D6FEF5CE-E3B6-4324-953C-324B551EA62B}" srcOrd="1" destOrd="0" presId="urn:microsoft.com/office/officeart/2005/8/layout/hierarchy2"/>
    <dgm:cxn modelId="{9F686EFD-7229-421F-9D9D-077739449192}" type="presOf" srcId="{AC768DE2-B748-46CB-958A-61B281ECD380}" destId="{81A81ACC-E4E7-4D92-BE36-93CFA36B8960}" srcOrd="1" destOrd="0" presId="urn:microsoft.com/office/officeart/2005/8/layout/hierarchy2"/>
    <dgm:cxn modelId="{1BD2D48B-4D62-4F1F-BBFA-D619F695A3BA}" type="presOf" srcId="{4E75EFBA-A539-4AB8-A2F4-863237A73F17}" destId="{7ECABD2E-5FF8-4844-B31F-AF7170AAC497}" srcOrd="0" destOrd="0" presId="urn:microsoft.com/office/officeart/2005/8/layout/hierarchy2"/>
    <dgm:cxn modelId="{1DE9688E-8EE8-4796-B6ED-B5C4C7972AC6}" type="presOf" srcId="{51170C3B-955D-47CE-BFE7-E3F00F93A39B}" destId="{69BC55AC-A044-42B2-8EDF-26761F553EEE}" srcOrd="0" destOrd="0" presId="urn:microsoft.com/office/officeart/2005/8/layout/hierarchy2"/>
    <dgm:cxn modelId="{59EBFA90-39C3-4AB9-8531-594596B4C5B3}" type="presOf" srcId="{F4C54331-529A-4190-90A1-A40E5F69C82C}" destId="{39FE7AAC-AFAF-4E55-94A6-318CFBD748EA}" srcOrd="0" destOrd="0" presId="urn:microsoft.com/office/officeart/2005/8/layout/hierarchy2"/>
    <dgm:cxn modelId="{ED44563C-E0F2-444D-90C1-D807A590DF88}" srcId="{6AA8F27E-9F58-4A90-9383-68804455D8AF}" destId="{8E5614AF-029E-4480-9477-88F664A3EA7E}" srcOrd="1" destOrd="0" parTransId="{4E75EFBA-A539-4AB8-A2F4-863237A73F17}" sibTransId="{5227F90B-530C-4559-8A55-91838A9F61C0}"/>
    <dgm:cxn modelId="{3F8D0AC0-B150-4321-831E-5B3021FBA1AB}" type="presOf" srcId="{03243913-EB6D-4C6D-A98A-41E6F150E378}" destId="{89B7BAB0-CF29-4251-8625-686E254B1FC0}" srcOrd="0" destOrd="0" presId="urn:microsoft.com/office/officeart/2005/8/layout/hierarchy2"/>
    <dgm:cxn modelId="{6AC99761-CC15-416A-B1E1-E606F7EA8B49}" type="presOf" srcId="{B27A82AF-D2C0-4FB6-9739-E90EAAA493B8}" destId="{2AFF9EDF-D2B5-45F4-957A-CE164B0BF369}" srcOrd="1" destOrd="0" presId="urn:microsoft.com/office/officeart/2005/8/layout/hierarchy2"/>
    <dgm:cxn modelId="{623DD397-326B-4FD1-A82A-8139F210F2D6}" srcId="{F2FA00D9-865A-44F8-8807-3843F430723A}" destId="{03243913-EB6D-4C6D-A98A-41E6F150E378}" srcOrd="0" destOrd="0" parTransId="{9CA3D235-99BE-4D99-9934-D2917450F292}" sibTransId="{D022D51C-BF79-40FF-9ED4-DB3E126AE89C}"/>
    <dgm:cxn modelId="{90FD6172-A446-40D8-900D-F46BA49BB1D9}" type="presOf" srcId="{8AEEE14E-8341-42BF-BC8F-B964D830FC1C}" destId="{84BAB676-6FC1-4DAC-B324-CA53B6A4DF62}" srcOrd="1" destOrd="0" presId="urn:microsoft.com/office/officeart/2005/8/layout/hierarchy2"/>
    <dgm:cxn modelId="{63B2F37B-6C61-4058-B326-DBD36441525B}" srcId="{70E1CFE5-A68F-434E-A20D-3A57C37A5B96}" destId="{51170C3B-955D-47CE-BFE7-E3F00F93A39B}" srcOrd="0" destOrd="0" parTransId="{8AEEE14E-8341-42BF-BC8F-B964D830FC1C}" sibTransId="{285651E2-0154-4A3A-AC64-D45DF7861395}"/>
    <dgm:cxn modelId="{FAFD5B52-D48F-4DF7-A321-9697C382E47D}" type="presOf" srcId="{7E032652-80A1-4858-BA0F-12370E21A2A8}" destId="{3E963D51-1461-44E1-8DA6-D7E7B80DABE9}" srcOrd="0" destOrd="0" presId="urn:microsoft.com/office/officeart/2005/8/layout/hierarchy2"/>
    <dgm:cxn modelId="{B82B4EAF-E9C4-4212-A20A-4481F72D2C29}" srcId="{03243913-EB6D-4C6D-A98A-41E6F150E378}" destId="{CB2862DA-E568-4532-AC06-BA9B307A09FE}" srcOrd="0" destOrd="0" parTransId="{BA73EFCF-9F95-4812-9C48-44DC476F6720}" sibTransId="{83DDD705-7641-4A98-BFFD-130D3372B18E}"/>
    <dgm:cxn modelId="{8648C5ED-EF3F-431A-9F82-C5E283A4E422}" srcId="{03243913-EB6D-4C6D-A98A-41E6F150E378}" destId="{6AA8F27E-9F58-4A90-9383-68804455D8AF}" srcOrd="2" destOrd="0" parTransId="{089B6059-8973-460B-AEAA-5DEA111AEC41}" sibTransId="{AC48D355-24AE-4448-8906-D13A0993FBB8}"/>
    <dgm:cxn modelId="{46271E17-19B6-424D-B7DB-63A80DC57135}" type="presOf" srcId="{089B6059-8973-460B-AEAA-5DEA111AEC41}" destId="{B56CFB73-C54F-4E4D-89FE-B1D854149043}" srcOrd="0" destOrd="0" presId="urn:microsoft.com/office/officeart/2005/8/layout/hierarchy2"/>
    <dgm:cxn modelId="{F7217F60-6241-4AE2-9729-38C6155BC69F}" type="presOf" srcId="{360D2807-6D12-4DD5-A6D8-D22ABD7E40A3}" destId="{753D2A0A-32A7-455D-B441-DD641B073E79}" srcOrd="0" destOrd="0" presId="urn:microsoft.com/office/officeart/2005/8/layout/hierarchy2"/>
    <dgm:cxn modelId="{95304A5E-55FB-431E-9E59-0605F03021DC}" srcId="{70E1CFE5-A68F-434E-A20D-3A57C37A5B96}" destId="{0B2E163B-66F8-4C9C-8238-3CEDCC0E748A}" srcOrd="2" destOrd="0" parTransId="{B27A82AF-D2C0-4FB6-9739-E90EAAA493B8}" sibTransId="{A00CE31D-7AD7-4D1C-82A3-AF9651488CA1}"/>
    <dgm:cxn modelId="{2AF66342-292C-48E3-A5D5-258F807C0C9B}" type="presOf" srcId="{0B2E163B-66F8-4C9C-8238-3CEDCC0E748A}" destId="{D21F3C66-E6EC-4BE5-AEBA-EDF05D42F40E}" srcOrd="0" destOrd="0" presId="urn:microsoft.com/office/officeart/2005/8/layout/hierarchy2"/>
    <dgm:cxn modelId="{90EB508F-3F0E-4EB1-97C8-E7AF5B5B71B4}" type="presOf" srcId="{70E1CFE5-A68F-434E-A20D-3A57C37A5B96}" destId="{B5D5ED40-7C36-439B-8F15-0873C9C28080}" srcOrd="0" destOrd="0" presId="urn:microsoft.com/office/officeart/2005/8/layout/hierarchy2"/>
    <dgm:cxn modelId="{6B4E70BC-DAEC-4109-ADEC-5A6B5251E33E}" srcId="{CB2862DA-E568-4532-AC06-BA9B307A09FE}" destId="{7E032652-80A1-4858-BA0F-12370E21A2A8}" srcOrd="1" destOrd="0" parTransId="{F4C54331-529A-4190-90A1-A40E5F69C82C}" sibTransId="{55A9BFF7-7C45-45C3-B21F-B4CD3BA2410C}"/>
    <dgm:cxn modelId="{676E0998-EC95-40F5-8C1D-001B73F52775}" type="presOf" srcId="{8AEEE14E-8341-42BF-BC8F-B964D830FC1C}" destId="{83104EB9-DFA9-4BDF-8475-EEC4C72CAFCD}" srcOrd="0" destOrd="0" presId="urn:microsoft.com/office/officeart/2005/8/layout/hierarchy2"/>
    <dgm:cxn modelId="{31720872-AD57-4515-9677-65E74294F239}" type="presOf" srcId="{360D2807-6D12-4DD5-A6D8-D22ABD7E40A3}" destId="{41A7FF49-F02A-46AE-A6B3-450E29817A42}" srcOrd="1" destOrd="0" presId="urn:microsoft.com/office/officeart/2005/8/layout/hierarchy2"/>
    <dgm:cxn modelId="{BDC35A10-1628-4F5E-9047-9C9E2350388A}" type="presParOf" srcId="{0C5EE232-4A60-487E-8C81-69508BA923B7}" destId="{E578A138-4529-47ED-817A-0AA5F68A6CE6}" srcOrd="0" destOrd="0" presId="urn:microsoft.com/office/officeart/2005/8/layout/hierarchy2"/>
    <dgm:cxn modelId="{61B640D5-628D-4D5E-A3CA-4826F3425593}" type="presParOf" srcId="{E578A138-4529-47ED-817A-0AA5F68A6CE6}" destId="{89B7BAB0-CF29-4251-8625-686E254B1FC0}" srcOrd="0" destOrd="0" presId="urn:microsoft.com/office/officeart/2005/8/layout/hierarchy2"/>
    <dgm:cxn modelId="{00DA4726-747E-46FA-B474-1F9484B3735D}" type="presParOf" srcId="{E578A138-4529-47ED-817A-0AA5F68A6CE6}" destId="{E9DB066E-F9FB-41C7-A568-91AE774C0F3F}" srcOrd="1" destOrd="0" presId="urn:microsoft.com/office/officeart/2005/8/layout/hierarchy2"/>
    <dgm:cxn modelId="{17C35302-8FD7-49CD-965E-8CF2DD6BFA45}" type="presParOf" srcId="{E9DB066E-F9FB-41C7-A568-91AE774C0F3F}" destId="{34BBFA10-28FD-430C-B850-78ABE9415EEC}" srcOrd="0" destOrd="0" presId="urn:microsoft.com/office/officeart/2005/8/layout/hierarchy2"/>
    <dgm:cxn modelId="{3F8FBF1B-44ED-46BE-81E6-193E237D14E3}" type="presParOf" srcId="{34BBFA10-28FD-430C-B850-78ABE9415EEC}" destId="{8EA5AB1D-355C-4855-ACA7-12EC930FE2DE}" srcOrd="0" destOrd="0" presId="urn:microsoft.com/office/officeart/2005/8/layout/hierarchy2"/>
    <dgm:cxn modelId="{0220F713-1C11-48D0-9499-4DE8CB3C688B}" type="presParOf" srcId="{E9DB066E-F9FB-41C7-A568-91AE774C0F3F}" destId="{0A271987-5110-4E6E-94B2-94CD294E28CF}" srcOrd="1" destOrd="0" presId="urn:microsoft.com/office/officeart/2005/8/layout/hierarchy2"/>
    <dgm:cxn modelId="{FBB4914F-26FD-475C-8020-34C7CFE95D71}" type="presParOf" srcId="{0A271987-5110-4E6E-94B2-94CD294E28CF}" destId="{A5FA7B33-8A37-4A04-BA09-96A4E6890B23}" srcOrd="0" destOrd="0" presId="urn:microsoft.com/office/officeart/2005/8/layout/hierarchy2"/>
    <dgm:cxn modelId="{7B1A08C8-77A5-4956-AFAA-B7E26962C39B}" type="presParOf" srcId="{0A271987-5110-4E6E-94B2-94CD294E28CF}" destId="{09F5F58C-41E7-4F20-89C8-EDE10FCED5B6}" srcOrd="1" destOrd="0" presId="urn:microsoft.com/office/officeart/2005/8/layout/hierarchy2"/>
    <dgm:cxn modelId="{EA18AB9B-B28E-4290-A57B-4AEA98656414}" type="presParOf" srcId="{09F5F58C-41E7-4F20-89C8-EDE10FCED5B6}" destId="{2D91AD27-8771-4C85-866C-C94EC8D1D9A6}" srcOrd="0" destOrd="0" presId="urn:microsoft.com/office/officeart/2005/8/layout/hierarchy2"/>
    <dgm:cxn modelId="{0894486F-BE32-448C-BC61-E43F78ED2BEF}" type="presParOf" srcId="{2D91AD27-8771-4C85-866C-C94EC8D1D9A6}" destId="{161C758D-8860-4E31-9101-C565D783B39B}" srcOrd="0" destOrd="0" presId="urn:microsoft.com/office/officeart/2005/8/layout/hierarchy2"/>
    <dgm:cxn modelId="{09492F54-7CC5-4A7E-9304-D24D9AF874F5}" type="presParOf" srcId="{09F5F58C-41E7-4F20-89C8-EDE10FCED5B6}" destId="{8AC31279-AE12-4496-A31E-1B95F9930693}" srcOrd="1" destOrd="0" presId="urn:microsoft.com/office/officeart/2005/8/layout/hierarchy2"/>
    <dgm:cxn modelId="{33988067-037C-4326-AD56-5B86D53D5E33}" type="presParOf" srcId="{8AC31279-AE12-4496-A31E-1B95F9930693}" destId="{23EBE644-16AB-48DD-BD6E-83AD012038E3}" srcOrd="0" destOrd="0" presId="urn:microsoft.com/office/officeart/2005/8/layout/hierarchy2"/>
    <dgm:cxn modelId="{277373D4-2660-413D-A571-82004B1D68DD}" type="presParOf" srcId="{8AC31279-AE12-4496-A31E-1B95F9930693}" destId="{8FB4C9EC-16AA-4F26-B5F0-25100175FA0C}" srcOrd="1" destOrd="0" presId="urn:microsoft.com/office/officeart/2005/8/layout/hierarchy2"/>
    <dgm:cxn modelId="{1912EBEB-73EC-4281-86D1-3524930FE88B}" type="presParOf" srcId="{09F5F58C-41E7-4F20-89C8-EDE10FCED5B6}" destId="{39FE7AAC-AFAF-4E55-94A6-318CFBD748EA}" srcOrd="2" destOrd="0" presId="urn:microsoft.com/office/officeart/2005/8/layout/hierarchy2"/>
    <dgm:cxn modelId="{FA540AC8-8018-4610-9F8F-C68C1CBD1695}" type="presParOf" srcId="{39FE7AAC-AFAF-4E55-94A6-318CFBD748EA}" destId="{A76BF8E0-5940-4645-9D28-13BD4D1F53E6}" srcOrd="0" destOrd="0" presId="urn:microsoft.com/office/officeart/2005/8/layout/hierarchy2"/>
    <dgm:cxn modelId="{D9CBE1F4-DF51-4281-8D89-1155930C0587}" type="presParOf" srcId="{09F5F58C-41E7-4F20-89C8-EDE10FCED5B6}" destId="{7E5332CA-B71B-4E29-A13C-176EBEB21673}" srcOrd="3" destOrd="0" presId="urn:microsoft.com/office/officeart/2005/8/layout/hierarchy2"/>
    <dgm:cxn modelId="{9C6CEDAB-358F-4670-B639-7330B3EA24E2}" type="presParOf" srcId="{7E5332CA-B71B-4E29-A13C-176EBEB21673}" destId="{3E963D51-1461-44E1-8DA6-D7E7B80DABE9}" srcOrd="0" destOrd="0" presId="urn:microsoft.com/office/officeart/2005/8/layout/hierarchy2"/>
    <dgm:cxn modelId="{55926EE8-B5D7-4D14-A203-4C524658287D}" type="presParOf" srcId="{7E5332CA-B71B-4E29-A13C-176EBEB21673}" destId="{46600E38-6A19-415D-87A0-B6A8CF9A68EC}" srcOrd="1" destOrd="0" presId="urn:microsoft.com/office/officeart/2005/8/layout/hierarchy2"/>
    <dgm:cxn modelId="{FC5E3411-9695-42BB-9DFB-B76EEBAF820A}" type="presParOf" srcId="{E9DB066E-F9FB-41C7-A568-91AE774C0F3F}" destId="{8E3C38AC-55CD-4825-B2AB-303FD8468F8B}" srcOrd="2" destOrd="0" presId="urn:microsoft.com/office/officeart/2005/8/layout/hierarchy2"/>
    <dgm:cxn modelId="{5483B169-FAB5-4E16-8FA4-F4CB407FE46D}" type="presParOf" srcId="{8E3C38AC-55CD-4825-B2AB-303FD8468F8B}" destId="{81A81ACC-E4E7-4D92-BE36-93CFA36B8960}" srcOrd="0" destOrd="0" presId="urn:microsoft.com/office/officeart/2005/8/layout/hierarchy2"/>
    <dgm:cxn modelId="{64C5DA64-97BD-418C-8C24-77B1ACF3F45E}" type="presParOf" srcId="{E9DB066E-F9FB-41C7-A568-91AE774C0F3F}" destId="{FDDA251E-A2C0-43A0-90EB-83E5552881FD}" srcOrd="3" destOrd="0" presId="urn:microsoft.com/office/officeart/2005/8/layout/hierarchy2"/>
    <dgm:cxn modelId="{F1FDA426-684D-430C-845A-81637BD347F4}" type="presParOf" srcId="{FDDA251E-A2C0-43A0-90EB-83E5552881FD}" destId="{B5D5ED40-7C36-439B-8F15-0873C9C28080}" srcOrd="0" destOrd="0" presId="urn:microsoft.com/office/officeart/2005/8/layout/hierarchy2"/>
    <dgm:cxn modelId="{FEC758F8-3E0B-46BC-B034-C54983D048F3}" type="presParOf" srcId="{FDDA251E-A2C0-43A0-90EB-83E5552881FD}" destId="{94BB6938-F9F0-40F5-8C25-4DDC25940519}" srcOrd="1" destOrd="0" presId="urn:microsoft.com/office/officeart/2005/8/layout/hierarchy2"/>
    <dgm:cxn modelId="{E0C4FE84-2627-4623-8B27-BEB70D81D9DF}" type="presParOf" srcId="{94BB6938-F9F0-40F5-8C25-4DDC25940519}" destId="{83104EB9-DFA9-4BDF-8475-EEC4C72CAFCD}" srcOrd="0" destOrd="0" presId="urn:microsoft.com/office/officeart/2005/8/layout/hierarchy2"/>
    <dgm:cxn modelId="{B50A2D78-7360-450D-BE2E-5935D3475AB0}" type="presParOf" srcId="{83104EB9-DFA9-4BDF-8475-EEC4C72CAFCD}" destId="{84BAB676-6FC1-4DAC-B324-CA53B6A4DF62}" srcOrd="0" destOrd="0" presId="urn:microsoft.com/office/officeart/2005/8/layout/hierarchy2"/>
    <dgm:cxn modelId="{A9FDA19F-D1B1-4D0F-ABD9-C9DF1C70B035}" type="presParOf" srcId="{94BB6938-F9F0-40F5-8C25-4DDC25940519}" destId="{1F1C9BCC-5E7F-4AFC-8944-DA23B6A0C70B}" srcOrd="1" destOrd="0" presId="urn:microsoft.com/office/officeart/2005/8/layout/hierarchy2"/>
    <dgm:cxn modelId="{C3991C8D-9345-4651-A73E-7D21EA138192}" type="presParOf" srcId="{1F1C9BCC-5E7F-4AFC-8944-DA23B6A0C70B}" destId="{69BC55AC-A044-42B2-8EDF-26761F553EEE}" srcOrd="0" destOrd="0" presId="urn:microsoft.com/office/officeart/2005/8/layout/hierarchy2"/>
    <dgm:cxn modelId="{D62126C4-48AE-4407-ACC9-FA8C26C8591A}" type="presParOf" srcId="{1F1C9BCC-5E7F-4AFC-8944-DA23B6A0C70B}" destId="{5F8E46E6-386E-4A4A-8ED2-87F789E65D1F}" srcOrd="1" destOrd="0" presId="urn:microsoft.com/office/officeart/2005/8/layout/hierarchy2"/>
    <dgm:cxn modelId="{605A4FBD-447E-449A-B4AC-33783BD52828}" type="presParOf" srcId="{94BB6938-F9F0-40F5-8C25-4DDC25940519}" destId="{753D2A0A-32A7-455D-B441-DD641B073E79}" srcOrd="2" destOrd="0" presId="urn:microsoft.com/office/officeart/2005/8/layout/hierarchy2"/>
    <dgm:cxn modelId="{8D2FCCDD-B704-43F2-A5E1-2C44564016ED}" type="presParOf" srcId="{753D2A0A-32A7-455D-B441-DD641B073E79}" destId="{41A7FF49-F02A-46AE-A6B3-450E29817A42}" srcOrd="0" destOrd="0" presId="urn:microsoft.com/office/officeart/2005/8/layout/hierarchy2"/>
    <dgm:cxn modelId="{053FDA71-56A1-4B63-8DDF-F5963D052322}" type="presParOf" srcId="{94BB6938-F9F0-40F5-8C25-4DDC25940519}" destId="{8F2DC180-B29D-499D-9675-EA8CD60FB904}" srcOrd="3" destOrd="0" presId="urn:microsoft.com/office/officeart/2005/8/layout/hierarchy2"/>
    <dgm:cxn modelId="{49E6D6BD-7FD1-4C07-9943-8E88D4B19E6A}" type="presParOf" srcId="{8F2DC180-B29D-499D-9675-EA8CD60FB904}" destId="{BF312E70-D39C-4A26-B46C-43B5849E5EE3}" srcOrd="0" destOrd="0" presId="urn:microsoft.com/office/officeart/2005/8/layout/hierarchy2"/>
    <dgm:cxn modelId="{3CBA6C26-6DA2-4843-95EB-8A0B3B30AD68}" type="presParOf" srcId="{8F2DC180-B29D-499D-9675-EA8CD60FB904}" destId="{AA1CD295-09D4-4237-905D-7FC56245F14F}" srcOrd="1" destOrd="0" presId="urn:microsoft.com/office/officeart/2005/8/layout/hierarchy2"/>
    <dgm:cxn modelId="{45DC1557-8211-45FD-B4F7-0592E6C723E2}" type="presParOf" srcId="{94BB6938-F9F0-40F5-8C25-4DDC25940519}" destId="{EC68DCB2-20EB-4B00-BEF0-47CF82EBA55F}" srcOrd="4" destOrd="0" presId="urn:microsoft.com/office/officeart/2005/8/layout/hierarchy2"/>
    <dgm:cxn modelId="{0C52117D-76B4-46D8-ABF8-632A06A06EB0}" type="presParOf" srcId="{EC68DCB2-20EB-4B00-BEF0-47CF82EBA55F}" destId="{2AFF9EDF-D2B5-45F4-957A-CE164B0BF369}" srcOrd="0" destOrd="0" presId="urn:microsoft.com/office/officeart/2005/8/layout/hierarchy2"/>
    <dgm:cxn modelId="{2BED936B-B352-4A23-B4CF-2948863CC31E}" type="presParOf" srcId="{94BB6938-F9F0-40F5-8C25-4DDC25940519}" destId="{4C90AB09-F1CC-4366-AB0D-7C3924550D64}" srcOrd="5" destOrd="0" presId="urn:microsoft.com/office/officeart/2005/8/layout/hierarchy2"/>
    <dgm:cxn modelId="{10CC2173-4E6B-4570-B75B-399F5D08840F}" type="presParOf" srcId="{4C90AB09-F1CC-4366-AB0D-7C3924550D64}" destId="{D21F3C66-E6EC-4BE5-AEBA-EDF05D42F40E}" srcOrd="0" destOrd="0" presId="urn:microsoft.com/office/officeart/2005/8/layout/hierarchy2"/>
    <dgm:cxn modelId="{0182E01E-E067-48E7-9F07-CE04FD5A4C13}" type="presParOf" srcId="{4C90AB09-F1CC-4366-AB0D-7C3924550D64}" destId="{4F525A39-4760-43D3-828F-224AC8AC5842}" srcOrd="1" destOrd="0" presId="urn:microsoft.com/office/officeart/2005/8/layout/hierarchy2"/>
    <dgm:cxn modelId="{E3231A5F-A94D-472D-9E1F-4B436CB65243}" type="presParOf" srcId="{94BB6938-F9F0-40F5-8C25-4DDC25940519}" destId="{D6F2E824-9E86-4D02-96F9-6DEA1F0DE004}" srcOrd="6" destOrd="0" presId="urn:microsoft.com/office/officeart/2005/8/layout/hierarchy2"/>
    <dgm:cxn modelId="{EAF2883C-BBFE-4E33-A23F-1EE35AB468E6}" type="presParOf" srcId="{D6F2E824-9E86-4D02-96F9-6DEA1F0DE004}" destId="{D6FEF5CE-E3B6-4324-953C-324B551EA62B}" srcOrd="0" destOrd="0" presId="urn:microsoft.com/office/officeart/2005/8/layout/hierarchy2"/>
    <dgm:cxn modelId="{D6801219-1BB6-4C9B-BD70-B6A95D9E2D20}" type="presParOf" srcId="{94BB6938-F9F0-40F5-8C25-4DDC25940519}" destId="{4C18CB0D-84D8-4169-AF7B-0DEC17C82CFC}" srcOrd="7" destOrd="0" presId="urn:microsoft.com/office/officeart/2005/8/layout/hierarchy2"/>
    <dgm:cxn modelId="{5BF84E92-7DC9-4ACF-AAE0-0D27F6CD2407}" type="presParOf" srcId="{4C18CB0D-84D8-4169-AF7B-0DEC17C82CFC}" destId="{D6BBF833-A3DB-47D0-B403-0D33D07E719A}" srcOrd="0" destOrd="0" presId="urn:microsoft.com/office/officeart/2005/8/layout/hierarchy2"/>
    <dgm:cxn modelId="{8D04285C-E541-4578-B574-164E81E3A722}" type="presParOf" srcId="{4C18CB0D-84D8-4169-AF7B-0DEC17C82CFC}" destId="{17F3907A-6809-4E49-8E0E-AFD4FA38FA86}" srcOrd="1" destOrd="0" presId="urn:microsoft.com/office/officeart/2005/8/layout/hierarchy2"/>
    <dgm:cxn modelId="{E0CEEE52-A80F-4136-B4DB-29D10D666E1E}" type="presParOf" srcId="{E9DB066E-F9FB-41C7-A568-91AE774C0F3F}" destId="{B56CFB73-C54F-4E4D-89FE-B1D854149043}" srcOrd="4" destOrd="0" presId="urn:microsoft.com/office/officeart/2005/8/layout/hierarchy2"/>
    <dgm:cxn modelId="{64D77E9C-59F8-46B0-A058-9F10B197AD8C}" type="presParOf" srcId="{B56CFB73-C54F-4E4D-89FE-B1D854149043}" destId="{DED481F2-9786-4EA8-BBA4-84D2C575A652}" srcOrd="0" destOrd="0" presId="urn:microsoft.com/office/officeart/2005/8/layout/hierarchy2"/>
    <dgm:cxn modelId="{39C84A20-242A-48C9-9A6D-BD5C30722DC2}" type="presParOf" srcId="{E9DB066E-F9FB-41C7-A568-91AE774C0F3F}" destId="{AFE4BD49-F953-4CFC-964B-6DFA5D8D97EE}" srcOrd="5" destOrd="0" presId="urn:microsoft.com/office/officeart/2005/8/layout/hierarchy2"/>
    <dgm:cxn modelId="{4BC278B9-9CA9-4B0A-A9D0-CA323873C682}" type="presParOf" srcId="{AFE4BD49-F953-4CFC-964B-6DFA5D8D97EE}" destId="{5ED5CF1F-9BB1-4B4D-9EFC-E068306BA722}" srcOrd="0" destOrd="0" presId="urn:microsoft.com/office/officeart/2005/8/layout/hierarchy2"/>
    <dgm:cxn modelId="{54C5B25F-2AF4-43A3-96AD-02D82680A006}" type="presParOf" srcId="{AFE4BD49-F953-4CFC-964B-6DFA5D8D97EE}" destId="{AD4024C9-9D4C-42AD-BEFF-E07A53424E08}" srcOrd="1" destOrd="0" presId="urn:microsoft.com/office/officeart/2005/8/layout/hierarchy2"/>
    <dgm:cxn modelId="{DF5AB6DF-BB4F-4882-B899-CE5C492ED833}" type="presParOf" srcId="{AD4024C9-9D4C-42AD-BEFF-E07A53424E08}" destId="{4E17891B-5656-47FB-9F62-1FEC74A9A8DA}" srcOrd="0" destOrd="0" presId="urn:microsoft.com/office/officeart/2005/8/layout/hierarchy2"/>
    <dgm:cxn modelId="{E4A190AD-CBD7-4923-83A2-9EC055D772F7}" type="presParOf" srcId="{4E17891B-5656-47FB-9F62-1FEC74A9A8DA}" destId="{A0CAD563-8C01-4BCD-8E87-D57603769B40}" srcOrd="0" destOrd="0" presId="urn:microsoft.com/office/officeart/2005/8/layout/hierarchy2"/>
    <dgm:cxn modelId="{EDB34455-D969-43D0-86FD-45099E6BBFAE}" type="presParOf" srcId="{AD4024C9-9D4C-42AD-BEFF-E07A53424E08}" destId="{FF467352-796D-40C9-B33A-47EC77558F76}" srcOrd="1" destOrd="0" presId="urn:microsoft.com/office/officeart/2005/8/layout/hierarchy2"/>
    <dgm:cxn modelId="{7B4E37E1-00E3-4F46-839C-FF194FE9FD6A}" type="presParOf" srcId="{FF467352-796D-40C9-B33A-47EC77558F76}" destId="{0FF3D62E-F6DA-4EB1-9D78-A8E589D3A3CA}" srcOrd="0" destOrd="0" presId="urn:microsoft.com/office/officeart/2005/8/layout/hierarchy2"/>
    <dgm:cxn modelId="{F9F6D22C-A5ED-415A-97FC-D6536355153A}" type="presParOf" srcId="{FF467352-796D-40C9-B33A-47EC77558F76}" destId="{60E2C7F4-B49E-495A-8A8A-687A9F9D567E}" srcOrd="1" destOrd="0" presId="urn:microsoft.com/office/officeart/2005/8/layout/hierarchy2"/>
    <dgm:cxn modelId="{65554412-380D-4525-88E5-B1763B2CD2FA}" type="presParOf" srcId="{AD4024C9-9D4C-42AD-BEFF-E07A53424E08}" destId="{7ECABD2E-5FF8-4844-B31F-AF7170AAC497}" srcOrd="2" destOrd="0" presId="urn:microsoft.com/office/officeart/2005/8/layout/hierarchy2"/>
    <dgm:cxn modelId="{9DCA3F55-A2A3-463A-A092-C78C7C7F5F5A}" type="presParOf" srcId="{7ECABD2E-5FF8-4844-B31F-AF7170AAC497}" destId="{2ABB85A2-694E-45F2-8A3C-FB7190A422DC}" srcOrd="0" destOrd="0" presId="urn:microsoft.com/office/officeart/2005/8/layout/hierarchy2"/>
    <dgm:cxn modelId="{A1CFFCBC-08BA-44EB-9F5D-1675DD38F96C}" type="presParOf" srcId="{AD4024C9-9D4C-42AD-BEFF-E07A53424E08}" destId="{8977B198-86A6-42C7-AC57-13A1F5E89163}" srcOrd="3" destOrd="0" presId="urn:microsoft.com/office/officeart/2005/8/layout/hierarchy2"/>
    <dgm:cxn modelId="{988AB4B8-9F47-4B19-A28D-80CE16D83C64}" type="presParOf" srcId="{8977B198-86A6-42C7-AC57-13A1F5E89163}" destId="{EDCCB2B4-FBFA-47BF-96E2-16DBB0F098BA}" srcOrd="0" destOrd="0" presId="urn:microsoft.com/office/officeart/2005/8/layout/hierarchy2"/>
    <dgm:cxn modelId="{C98C9B4C-A7BD-4BF0-9E8A-D14DF42CDF2E}" type="presParOf" srcId="{8977B198-86A6-42C7-AC57-13A1F5E89163}" destId="{1BCC23B3-424F-4DE4-8522-1351333D4E0E}" srcOrd="1" destOrd="0" presId="urn:microsoft.com/office/officeart/2005/8/layout/hierarchy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EBA91-671B-4724-8004-E393AC88D313}"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GT"/>
        </a:p>
      </dgm:t>
    </dgm:pt>
    <dgm:pt modelId="{4302D682-3963-4E4D-9021-E7E4B55CEAA7}">
      <dgm:prSet phldrT="[Texto]" custT="1"/>
      <dgm:spPr>
        <a:solidFill>
          <a:schemeClr val="bg1">
            <a:lumMod val="95000"/>
          </a:schemeClr>
        </a:solidFill>
      </dgm:spPr>
      <dgm:t>
        <a:bodyPr/>
        <a:lstStyle/>
        <a:p>
          <a:pPr algn="just"/>
          <a:r>
            <a:rPr lang="en-US" sz="1300" b="1" dirty="0" smtClean="0">
              <a:solidFill>
                <a:schemeClr val="tx1"/>
              </a:solidFill>
            </a:rPr>
            <a:t>Pro</a:t>
          </a:r>
          <a:r>
            <a:rPr lang="en-US" sz="1000" b="1" dirty="0" smtClean="0">
              <a:solidFill>
                <a:schemeClr val="tx1"/>
              </a:solidFill>
            </a:rPr>
            <a:t>ject  Objective: </a:t>
          </a:r>
          <a:r>
            <a:rPr lang="en-US" sz="1000" dirty="0" smtClean="0">
              <a:solidFill>
                <a:schemeClr val="tx1"/>
              </a:solidFill>
            </a:rPr>
            <a:t>The overall objective is to "Improve environmental quality and reduce human exposure to persistent organic pollutants (POPs) by establishing a correlation between amounts of POPs found in humans and the environment that they live in" </a:t>
          </a:r>
          <a:r>
            <a:rPr lang="en-GB" sz="1000" dirty="0" smtClean="0">
              <a:solidFill>
                <a:schemeClr val="tx1"/>
              </a:solidFill>
            </a:rPr>
            <a:t>thereby paving a pathway for reducing the human and environmental health impacts of the POPs</a:t>
          </a:r>
          <a:r>
            <a:rPr lang="en-US" sz="1000" dirty="0" smtClean="0">
              <a:solidFill>
                <a:schemeClr val="tx1"/>
              </a:solidFill>
            </a:rPr>
            <a:t>. Within the overall objective, the following project specific objectives have been identified:</a:t>
          </a:r>
          <a:endParaRPr lang="es-GT" sz="1000" dirty="0">
            <a:solidFill>
              <a:schemeClr val="tx1"/>
            </a:solidFill>
          </a:endParaRPr>
        </a:p>
      </dgm:t>
    </dgm:pt>
    <dgm:pt modelId="{5436097E-75CC-402D-9E42-E022B228680A}" type="parTrans" cxnId="{41BC68C0-09CD-48A9-90C3-A6C41B354701}">
      <dgm:prSet/>
      <dgm:spPr/>
      <dgm:t>
        <a:bodyPr/>
        <a:lstStyle/>
        <a:p>
          <a:endParaRPr lang="es-GT"/>
        </a:p>
      </dgm:t>
    </dgm:pt>
    <dgm:pt modelId="{8747F0B3-1FF8-4DA4-9098-85B0010E655E}" type="sibTrans" cxnId="{41BC68C0-09CD-48A9-90C3-A6C41B354701}">
      <dgm:prSet/>
      <dgm:spPr/>
      <dgm:t>
        <a:bodyPr/>
        <a:lstStyle/>
        <a:p>
          <a:endParaRPr lang="es-GT"/>
        </a:p>
      </dgm:t>
    </dgm:pt>
    <dgm:pt modelId="{CBAD1E8C-261B-4C32-8F49-C3A197655BC1}">
      <dgm:prSet phldrT="[Texto]" custT="1"/>
      <dgm:spPr>
        <a:solidFill>
          <a:schemeClr val="bg1">
            <a:lumMod val="95000"/>
            <a:alpha val="90000"/>
          </a:schemeClr>
        </a:solidFill>
      </dgm:spPr>
      <dgm:t>
        <a:bodyPr/>
        <a:lstStyle/>
        <a:p>
          <a:pPr algn="just"/>
          <a:r>
            <a:rPr lang="en-US" sz="1300" dirty="0" smtClean="0"/>
            <a:t>S</a:t>
          </a:r>
          <a:r>
            <a:rPr lang="en-US" sz="1100" dirty="0" smtClean="0"/>
            <a:t>tudy the degree and modes of exposure to POPs for different population groups in Latin America and establish a correlation between the presence of POPs in human milk, drinking water and food/animal feed samples and their presence in the local environment.</a:t>
          </a:r>
          <a:endParaRPr lang="es-GT" sz="1100" dirty="0"/>
        </a:p>
      </dgm:t>
    </dgm:pt>
    <dgm:pt modelId="{543FC52C-4740-4F9A-A8ED-1F5D8DFA15E3}" type="parTrans" cxnId="{1FFE8A0E-D542-429C-A585-92FD8BC67EF7}">
      <dgm:prSet/>
      <dgm:spPr/>
      <dgm:t>
        <a:bodyPr/>
        <a:lstStyle/>
        <a:p>
          <a:endParaRPr lang="es-GT"/>
        </a:p>
      </dgm:t>
    </dgm:pt>
    <dgm:pt modelId="{3C15C797-DFBC-4E42-9289-06A3953D927B}" type="sibTrans" cxnId="{1FFE8A0E-D542-429C-A585-92FD8BC67EF7}">
      <dgm:prSet/>
      <dgm:spPr/>
      <dgm:t>
        <a:bodyPr/>
        <a:lstStyle/>
        <a:p>
          <a:endParaRPr lang="es-GT"/>
        </a:p>
      </dgm:t>
    </dgm:pt>
    <dgm:pt modelId="{8B7EB662-0A4C-4BAA-B200-906FFA3739A4}">
      <dgm:prSet custT="1"/>
      <dgm:spPr>
        <a:solidFill>
          <a:schemeClr val="bg1">
            <a:lumMod val="95000"/>
            <a:alpha val="90000"/>
          </a:schemeClr>
        </a:solidFill>
      </dgm:spPr>
      <dgm:t>
        <a:bodyPr/>
        <a:lstStyle/>
        <a:p>
          <a:pPr algn="just"/>
          <a:r>
            <a:rPr lang="en-US" sz="1100" dirty="0" smtClean="0"/>
            <a:t>Link the level of human exposure to POPs with environmental, social, employment and, residential factors, to establish criteria that can be used by different stakeholders related to this subject.</a:t>
          </a:r>
          <a:endParaRPr lang="es-GT" sz="1100" dirty="0"/>
        </a:p>
      </dgm:t>
    </dgm:pt>
    <dgm:pt modelId="{FB6E129F-9D79-4203-BE18-0F356389A723}" type="parTrans" cxnId="{9D1E9C97-8C6F-443B-A4FE-B0B035C4E56E}">
      <dgm:prSet/>
      <dgm:spPr/>
      <dgm:t>
        <a:bodyPr/>
        <a:lstStyle/>
        <a:p>
          <a:endParaRPr lang="es-GT"/>
        </a:p>
      </dgm:t>
    </dgm:pt>
    <dgm:pt modelId="{02A7FD26-796F-40B3-84FB-E727AFBFD5A3}" type="sibTrans" cxnId="{9D1E9C97-8C6F-443B-A4FE-B0B035C4E56E}">
      <dgm:prSet/>
      <dgm:spPr/>
      <dgm:t>
        <a:bodyPr/>
        <a:lstStyle/>
        <a:p>
          <a:endParaRPr lang="es-GT"/>
        </a:p>
      </dgm:t>
    </dgm:pt>
    <dgm:pt modelId="{1ACEBB02-01C9-4729-A20F-7DB29F7D98F7}">
      <dgm:prSet custT="1"/>
      <dgm:spPr>
        <a:solidFill>
          <a:schemeClr val="bg1">
            <a:lumMod val="95000"/>
            <a:alpha val="90000"/>
          </a:schemeClr>
        </a:solidFill>
      </dgm:spPr>
      <dgm:t>
        <a:bodyPr/>
        <a:lstStyle/>
        <a:p>
          <a:pPr algn="just"/>
          <a:r>
            <a:rPr lang="en-US" sz="1100" dirty="0" smtClean="0"/>
            <a:t>Identify key risk groups and contaminated areas to aid in establishing policies to protect human beings from exposure to POPs and enable mitigating action for environmental clean-up.</a:t>
          </a:r>
          <a:endParaRPr lang="es-GT" sz="1100" dirty="0"/>
        </a:p>
      </dgm:t>
    </dgm:pt>
    <dgm:pt modelId="{EABBBE7E-785F-4716-A58F-9B466EF35F3D}" type="parTrans" cxnId="{9A97699E-54F2-4D03-815D-04E10035A14C}">
      <dgm:prSet/>
      <dgm:spPr/>
      <dgm:t>
        <a:bodyPr/>
        <a:lstStyle/>
        <a:p>
          <a:endParaRPr lang="es-GT"/>
        </a:p>
      </dgm:t>
    </dgm:pt>
    <dgm:pt modelId="{BFEA4C3D-0AE8-4D38-BEAE-F341D7C1BDBD}" type="sibTrans" cxnId="{9A97699E-54F2-4D03-815D-04E10035A14C}">
      <dgm:prSet/>
      <dgm:spPr/>
      <dgm:t>
        <a:bodyPr/>
        <a:lstStyle/>
        <a:p>
          <a:endParaRPr lang="es-GT"/>
        </a:p>
      </dgm:t>
    </dgm:pt>
    <dgm:pt modelId="{22056770-73C7-4222-95F7-A3B73096A8DF}" type="pres">
      <dgm:prSet presAssocID="{C8FEBA91-671B-4724-8004-E393AC88D313}" presName="diagram" presStyleCnt="0">
        <dgm:presLayoutVars>
          <dgm:chPref val="1"/>
          <dgm:dir/>
          <dgm:animOne val="branch"/>
          <dgm:animLvl val="lvl"/>
          <dgm:resizeHandles/>
        </dgm:presLayoutVars>
      </dgm:prSet>
      <dgm:spPr/>
      <dgm:t>
        <a:bodyPr/>
        <a:lstStyle/>
        <a:p>
          <a:endParaRPr lang="es-GT"/>
        </a:p>
      </dgm:t>
    </dgm:pt>
    <dgm:pt modelId="{403D12B9-10DC-4A83-8176-CE6F73EB985D}" type="pres">
      <dgm:prSet presAssocID="{4302D682-3963-4E4D-9021-E7E4B55CEAA7}" presName="root" presStyleCnt="0"/>
      <dgm:spPr/>
    </dgm:pt>
    <dgm:pt modelId="{8892729C-8117-4DC7-8111-503AE54D7FF5}" type="pres">
      <dgm:prSet presAssocID="{4302D682-3963-4E4D-9021-E7E4B55CEAA7}" presName="rootComposite" presStyleCnt="0"/>
      <dgm:spPr/>
    </dgm:pt>
    <dgm:pt modelId="{FC31E61C-8B5B-4C44-8249-EE1A7E957121}" type="pres">
      <dgm:prSet presAssocID="{4302D682-3963-4E4D-9021-E7E4B55CEAA7}" presName="rootText" presStyleLbl="node1" presStyleIdx="0" presStyleCnt="1" custScaleX="352941" custScaleY="142657"/>
      <dgm:spPr/>
      <dgm:t>
        <a:bodyPr/>
        <a:lstStyle/>
        <a:p>
          <a:endParaRPr lang="es-GT"/>
        </a:p>
      </dgm:t>
    </dgm:pt>
    <dgm:pt modelId="{AE4EEC47-0583-4589-A1DC-89D1A870A113}" type="pres">
      <dgm:prSet presAssocID="{4302D682-3963-4E4D-9021-E7E4B55CEAA7}" presName="rootConnector" presStyleLbl="node1" presStyleIdx="0" presStyleCnt="1"/>
      <dgm:spPr/>
      <dgm:t>
        <a:bodyPr/>
        <a:lstStyle/>
        <a:p>
          <a:endParaRPr lang="es-GT"/>
        </a:p>
      </dgm:t>
    </dgm:pt>
    <dgm:pt modelId="{2F7754A2-1F95-4701-B015-B19324B70923}" type="pres">
      <dgm:prSet presAssocID="{4302D682-3963-4E4D-9021-E7E4B55CEAA7}" presName="childShape" presStyleCnt="0"/>
      <dgm:spPr/>
    </dgm:pt>
    <dgm:pt modelId="{440CBA6A-CD50-4722-B328-1FEF4A13B870}" type="pres">
      <dgm:prSet presAssocID="{543FC52C-4740-4F9A-A8ED-1F5D8DFA15E3}" presName="Name13" presStyleLbl="parChTrans1D2" presStyleIdx="0" presStyleCnt="3"/>
      <dgm:spPr/>
      <dgm:t>
        <a:bodyPr/>
        <a:lstStyle/>
        <a:p>
          <a:endParaRPr lang="es-GT"/>
        </a:p>
      </dgm:t>
    </dgm:pt>
    <dgm:pt modelId="{0DB7C7E9-1496-40F2-9659-5C024B74AF51}" type="pres">
      <dgm:prSet presAssocID="{CBAD1E8C-261B-4C32-8F49-C3A197655BC1}" presName="childText" presStyleLbl="bgAcc1" presStyleIdx="0" presStyleCnt="3" custScaleX="405599" custScaleY="127769">
        <dgm:presLayoutVars>
          <dgm:bulletEnabled val="1"/>
        </dgm:presLayoutVars>
      </dgm:prSet>
      <dgm:spPr/>
      <dgm:t>
        <a:bodyPr/>
        <a:lstStyle/>
        <a:p>
          <a:endParaRPr lang="es-GT"/>
        </a:p>
      </dgm:t>
    </dgm:pt>
    <dgm:pt modelId="{0DE3D946-63C9-42F1-86B4-4559389C67DD}" type="pres">
      <dgm:prSet presAssocID="{FB6E129F-9D79-4203-BE18-0F356389A723}" presName="Name13" presStyleLbl="parChTrans1D2" presStyleIdx="1" presStyleCnt="3"/>
      <dgm:spPr/>
      <dgm:t>
        <a:bodyPr/>
        <a:lstStyle/>
        <a:p>
          <a:endParaRPr lang="es-GT"/>
        </a:p>
      </dgm:t>
    </dgm:pt>
    <dgm:pt modelId="{74EA63D8-D162-459C-8F35-E547254F7881}" type="pres">
      <dgm:prSet presAssocID="{8B7EB662-0A4C-4BAA-B200-906FFA3739A4}" presName="childText" presStyleLbl="bgAcc1" presStyleIdx="1" presStyleCnt="3" custScaleX="404800" custScaleY="79462" custLinFactNeighborX="440" custLinFactNeighborY="14683">
        <dgm:presLayoutVars>
          <dgm:bulletEnabled val="1"/>
        </dgm:presLayoutVars>
      </dgm:prSet>
      <dgm:spPr/>
      <dgm:t>
        <a:bodyPr/>
        <a:lstStyle/>
        <a:p>
          <a:endParaRPr lang="es-GT"/>
        </a:p>
      </dgm:t>
    </dgm:pt>
    <dgm:pt modelId="{420AAAF0-53C1-45C9-AE86-BB4F5F38D960}" type="pres">
      <dgm:prSet presAssocID="{EABBBE7E-785F-4716-A58F-9B466EF35F3D}" presName="Name13" presStyleLbl="parChTrans1D2" presStyleIdx="2" presStyleCnt="3"/>
      <dgm:spPr/>
      <dgm:t>
        <a:bodyPr/>
        <a:lstStyle/>
        <a:p>
          <a:endParaRPr lang="es-GT"/>
        </a:p>
      </dgm:t>
    </dgm:pt>
    <dgm:pt modelId="{59F00C15-4B07-4158-B759-C4F1D7C06B51}" type="pres">
      <dgm:prSet presAssocID="{1ACEBB02-01C9-4729-A20F-7DB29F7D98F7}" presName="childText" presStyleLbl="bgAcc1" presStyleIdx="2" presStyleCnt="3" custScaleX="404448" custScaleY="85378" custLinFactNeighborX="440" custLinFactNeighborY="16479">
        <dgm:presLayoutVars>
          <dgm:bulletEnabled val="1"/>
        </dgm:presLayoutVars>
      </dgm:prSet>
      <dgm:spPr/>
      <dgm:t>
        <a:bodyPr/>
        <a:lstStyle/>
        <a:p>
          <a:endParaRPr lang="es-GT"/>
        </a:p>
      </dgm:t>
    </dgm:pt>
  </dgm:ptLst>
  <dgm:cxnLst>
    <dgm:cxn modelId="{41BC68C0-09CD-48A9-90C3-A6C41B354701}" srcId="{C8FEBA91-671B-4724-8004-E393AC88D313}" destId="{4302D682-3963-4E4D-9021-E7E4B55CEAA7}" srcOrd="0" destOrd="0" parTransId="{5436097E-75CC-402D-9E42-E022B228680A}" sibTransId="{8747F0B3-1FF8-4DA4-9098-85B0010E655E}"/>
    <dgm:cxn modelId="{10B26EF6-E30B-4377-AACA-47809BC721A9}" type="presOf" srcId="{543FC52C-4740-4F9A-A8ED-1F5D8DFA15E3}" destId="{440CBA6A-CD50-4722-B328-1FEF4A13B870}" srcOrd="0" destOrd="0" presId="urn:microsoft.com/office/officeart/2005/8/layout/hierarchy3"/>
    <dgm:cxn modelId="{9A97699E-54F2-4D03-815D-04E10035A14C}" srcId="{4302D682-3963-4E4D-9021-E7E4B55CEAA7}" destId="{1ACEBB02-01C9-4729-A20F-7DB29F7D98F7}" srcOrd="2" destOrd="0" parTransId="{EABBBE7E-785F-4716-A58F-9B466EF35F3D}" sibTransId="{BFEA4C3D-0AE8-4D38-BEAE-F341D7C1BDBD}"/>
    <dgm:cxn modelId="{2F148206-73D1-4A50-9254-5FFCFFA4D55E}" type="presOf" srcId="{4302D682-3963-4E4D-9021-E7E4B55CEAA7}" destId="{FC31E61C-8B5B-4C44-8249-EE1A7E957121}" srcOrd="0" destOrd="0" presId="urn:microsoft.com/office/officeart/2005/8/layout/hierarchy3"/>
    <dgm:cxn modelId="{2D525EBB-87D4-41FE-B701-D5FEE541FAF9}" type="presOf" srcId="{EABBBE7E-785F-4716-A58F-9B466EF35F3D}" destId="{420AAAF0-53C1-45C9-AE86-BB4F5F38D960}" srcOrd="0" destOrd="0" presId="urn:microsoft.com/office/officeart/2005/8/layout/hierarchy3"/>
    <dgm:cxn modelId="{AD10B0DF-8316-4D6C-8DD3-5BB44D73C47B}" type="presOf" srcId="{C8FEBA91-671B-4724-8004-E393AC88D313}" destId="{22056770-73C7-4222-95F7-A3B73096A8DF}" srcOrd="0" destOrd="0" presId="urn:microsoft.com/office/officeart/2005/8/layout/hierarchy3"/>
    <dgm:cxn modelId="{BE74F136-C391-4524-AC9A-680897722D94}" type="presOf" srcId="{4302D682-3963-4E4D-9021-E7E4B55CEAA7}" destId="{AE4EEC47-0583-4589-A1DC-89D1A870A113}" srcOrd="1" destOrd="0" presId="urn:microsoft.com/office/officeart/2005/8/layout/hierarchy3"/>
    <dgm:cxn modelId="{C145E144-6D45-4712-BA9E-7BD616313EEB}" type="presOf" srcId="{FB6E129F-9D79-4203-BE18-0F356389A723}" destId="{0DE3D946-63C9-42F1-86B4-4559389C67DD}" srcOrd="0" destOrd="0" presId="urn:microsoft.com/office/officeart/2005/8/layout/hierarchy3"/>
    <dgm:cxn modelId="{A9642699-250B-4128-9FBD-DD3E8FB1C715}" type="presOf" srcId="{1ACEBB02-01C9-4729-A20F-7DB29F7D98F7}" destId="{59F00C15-4B07-4158-B759-C4F1D7C06B51}" srcOrd="0" destOrd="0" presId="urn:microsoft.com/office/officeart/2005/8/layout/hierarchy3"/>
    <dgm:cxn modelId="{F4EC5F43-F749-4871-AF38-A8A5DF6A72FE}" type="presOf" srcId="{8B7EB662-0A4C-4BAA-B200-906FFA3739A4}" destId="{74EA63D8-D162-459C-8F35-E547254F7881}" srcOrd="0" destOrd="0" presId="urn:microsoft.com/office/officeart/2005/8/layout/hierarchy3"/>
    <dgm:cxn modelId="{E4061AFA-5AB1-4853-ABED-877BB6DDAA65}" type="presOf" srcId="{CBAD1E8C-261B-4C32-8F49-C3A197655BC1}" destId="{0DB7C7E9-1496-40F2-9659-5C024B74AF51}" srcOrd="0" destOrd="0" presId="urn:microsoft.com/office/officeart/2005/8/layout/hierarchy3"/>
    <dgm:cxn modelId="{1FFE8A0E-D542-429C-A585-92FD8BC67EF7}" srcId="{4302D682-3963-4E4D-9021-E7E4B55CEAA7}" destId="{CBAD1E8C-261B-4C32-8F49-C3A197655BC1}" srcOrd="0" destOrd="0" parTransId="{543FC52C-4740-4F9A-A8ED-1F5D8DFA15E3}" sibTransId="{3C15C797-DFBC-4E42-9289-06A3953D927B}"/>
    <dgm:cxn modelId="{9D1E9C97-8C6F-443B-A4FE-B0B035C4E56E}" srcId="{4302D682-3963-4E4D-9021-E7E4B55CEAA7}" destId="{8B7EB662-0A4C-4BAA-B200-906FFA3739A4}" srcOrd="1" destOrd="0" parTransId="{FB6E129F-9D79-4203-BE18-0F356389A723}" sibTransId="{02A7FD26-796F-40B3-84FB-E727AFBFD5A3}"/>
    <dgm:cxn modelId="{BD43F082-A442-414E-B99F-2790B7975A32}" type="presParOf" srcId="{22056770-73C7-4222-95F7-A3B73096A8DF}" destId="{403D12B9-10DC-4A83-8176-CE6F73EB985D}" srcOrd="0" destOrd="0" presId="urn:microsoft.com/office/officeart/2005/8/layout/hierarchy3"/>
    <dgm:cxn modelId="{9EF1A0F4-6BF3-4887-8F08-5B6B0E18018F}" type="presParOf" srcId="{403D12B9-10DC-4A83-8176-CE6F73EB985D}" destId="{8892729C-8117-4DC7-8111-503AE54D7FF5}" srcOrd="0" destOrd="0" presId="urn:microsoft.com/office/officeart/2005/8/layout/hierarchy3"/>
    <dgm:cxn modelId="{A192AD27-EEC2-4953-8F4F-4737E33AEA09}" type="presParOf" srcId="{8892729C-8117-4DC7-8111-503AE54D7FF5}" destId="{FC31E61C-8B5B-4C44-8249-EE1A7E957121}" srcOrd="0" destOrd="0" presId="urn:microsoft.com/office/officeart/2005/8/layout/hierarchy3"/>
    <dgm:cxn modelId="{6AC53D41-AE72-49C6-A99C-8C11F60A4488}" type="presParOf" srcId="{8892729C-8117-4DC7-8111-503AE54D7FF5}" destId="{AE4EEC47-0583-4589-A1DC-89D1A870A113}" srcOrd="1" destOrd="0" presId="urn:microsoft.com/office/officeart/2005/8/layout/hierarchy3"/>
    <dgm:cxn modelId="{95E4775F-267E-4FD6-AC2E-8788CAF806AC}" type="presParOf" srcId="{403D12B9-10DC-4A83-8176-CE6F73EB985D}" destId="{2F7754A2-1F95-4701-B015-B19324B70923}" srcOrd="1" destOrd="0" presId="urn:microsoft.com/office/officeart/2005/8/layout/hierarchy3"/>
    <dgm:cxn modelId="{936F9FF2-2BC0-4C1A-9EFD-A81F91FF0689}" type="presParOf" srcId="{2F7754A2-1F95-4701-B015-B19324B70923}" destId="{440CBA6A-CD50-4722-B328-1FEF4A13B870}" srcOrd="0" destOrd="0" presId="urn:microsoft.com/office/officeart/2005/8/layout/hierarchy3"/>
    <dgm:cxn modelId="{AFBE04F0-D930-4715-8C71-EBB0C16B2755}" type="presParOf" srcId="{2F7754A2-1F95-4701-B015-B19324B70923}" destId="{0DB7C7E9-1496-40F2-9659-5C024B74AF51}" srcOrd="1" destOrd="0" presId="urn:microsoft.com/office/officeart/2005/8/layout/hierarchy3"/>
    <dgm:cxn modelId="{4FBC9708-A230-447A-AB4F-DA07F8765B0A}" type="presParOf" srcId="{2F7754A2-1F95-4701-B015-B19324B70923}" destId="{0DE3D946-63C9-42F1-86B4-4559389C67DD}" srcOrd="2" destOrd="0" presId="urn:microsoft.com/office/officeart/2005/8/layout/hierarchy3"/>
    <dgm:cxn modelId="{9FFB49DA-2850-4DE1-AEE6-617AFC8D3EA7}" type="presParOf" srcId="{2F7754A2-1F95-4701-B015-B19324B70923}" destId="{74EA63D8-D162-459C-8F35-E547254F7881}" srcOrd="3" destOrd="0" presId="urn:microsoft.com/office/officeart/2005/8/layout/hierarchy3"/>
    <dgm:cxn modelId="{7BCFEC67-E6E4-4A87-BF79-115B859DA568}" type="presParOf" srcId="{2F7754A2-1F95-4701-B015-B19324B70923}" destId="{420AAAF0-53C1-45C9-AE86-BB4F5F38D960}" srcOrd="4" destOrd="0" presId="urn:microsoft.com/office/officeart/2005/8/layout/hierarchy3"/>
    <dgm:cxn modelId="{BE7A5165-DAB5-464D-B3A2-136F753BB395}" type="presParOf" srcId="{2F7754A2-1F95-4701-B015-B19324B70923}" destId="{59F00C15-4B07-4158-B759-C4F1D7C06B51}" srcOrd="5" destOrd="0" presId="urn:microsoft.com/office/officeart/2005/8/layout/hierarchy3"/>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08B7B-71A3-4FD2-8B06-788A64C64379}">
      <dsp:nvSpPr>
        <dsp:cNvPr id="0" name=""/>
        <dsp:cNvSpPr/>
      </dsp:nvSpPr>
      <dsp:spPr>
        <a:xfrm>
          <a:off x="1145639" y="5062405"/>
          <a:ext cx="2903540" cy="963367"/>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2019</a:t>
          </a:r>
        </a:p>
        <a:p>
          <a:pPr lvl="0" algn="ctr" defTabSz="488950">
            <a:lnSpc>
              <a:spcPct val="90000"/>
            </a:lnSpc>
            <a:spcBef>
              <a:spcPct val="0"/>
            </a:spcBef>
            <a:spcAft>
              <a:spcPct val="35000"/>
            </a:spcAft>
          </a:pPr>
          <a:r>
            <a:rPr lang="en-US" sz="1100" kern="1200" dirty="0" smtClean="0">
              <a:solidFill>
                <a:schemeClr val="tx1"/>
              </a:solidFill>
            </a:rPr>
            <a:t>Data evaluation</a:t>
          </a:r>
        </a:p>
        <a:p>
          <a:pPr lvl="0" algn="ctr" defTabSz="488950">
            <a:lnSpc>
              <a:spcPct val="90000"/>
            </a:lnSpc>
            <a:spcBef>
              <a:spcPct val="0"/>
            </a:spcBef>
            <a:spcAft>
              <a:spcPct val="35000"/>
            </a:spcAft>
          </a:pPr>
          <a:r>
            <a:rPr lang="en-US" sz="1100" kern="1200" dirty="0" smtClean="0">
              <a:solidFill>
                <a:schemeClr val="tx1"/>
              </a:solidFill>
            </a:rPr>
            <a:t>Development of risk maps</a:t>
          </a:r>
        </a:p>
        <a:p>
          <a:pPr lvl="0" algn="ctr" defTabSz="488950">
            <a:lnSpc>
              <a:spcPct val="90000"/>
            </a:lnSpc>
            <a:spcBef>
              <a:spcPct val="0"/>
            </a:spcBef>
            <a:spcAft>
              <a:spcPct val="35000"/>
            </a:spcAft>
          </a:pPr>
          <a:r>
            <a:rPr lang="en-US" sz="1100" kern="1200" dirty="0" smtClean="0">
              <a:solidFill>
                <a:schemeClr val="tx1"/>
              </a:solidFill>
            </a:rPr>
            <a:t> Presentation and communication of results </a:t>
          </a:r>
          <a:endParaRPr lang="es-GT" sz="1100" kern="1200" dirty="0">
            <a:solidFill>
              <a:schemeClr val="tx1"/>
            </a:solidFill>
          </a:endParaRPr>
        </a:p>
      </dsp:txBody>
      <dsp:txXfrm>
        <a:off x="1145639" y="5062405"/>
        <a:ext cx="2903540" cy="963367"/>
      </dsp:txXfrm>
    </dsp:sp>
    <dsp:sp modelId="{3156B5FD-36CE-4DE3-9B57-48719810CDBC}">
      <dsp:nvSpPr>
        <dsp:cNvPr id="0" name=""/>
        <dsp:cNvSpPr/>
      </dsp:nvSpPr>
      <dsp:spPr>
        <a:xfrm rot="10800000">
          <a:off x="1145639" y="3906597"/>
          <a:ext cx="2903540" cy="1184635"/>
        </a:xfrm>
        <a:prstGeom prst="upArrowCallou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2018</a:t>
          </a:r>
        </a:p>
        <a:p>
          <a:pPr lvl="0" algn="ctr" defTabSz="488950">
            <a:lnSpc>
              <a:spcPct val="90000"/>
            </a:lnSpc>
            <a:spcBef>
              <a:spcPct val="0"/>
            </a:spcBef>
            <a:spcAft>
              <a:spcPct val="35000"/>
            </a:spcAft>
          </a:pPr>
          <a:r>
            <a:rPr lang="en-US" sz="1100" kern="1200" dirty="0" smtClean="0">
              <a:solidFill>
                <a:schemeClr val="tx1"/>
              </a:solidFill>
            </a:rPr>
            <a:t>Sampling and analytical measurements of samples in participating  countries </a:t>
          </a:r>
          <a:endParaRPr lang="es-GT" sz="1100" kern="1200" dirty="0">
            <a:solidFill>
              <a:schemeClr val="tx1"/>
            </a:solidFill>
          </a:endParaRPr>
        </a:p>
      </dsp:txBody>
      <dsp:txXfrm rot="10800000">
        <a:off x="1145639" y="3906597"/>
        <a:ext cx="2903540" cy="769740"/>
      </dsp:txXfrm>
    </dsp:sp>
    <dsp:sp modelId="{DCC12D6D-B87E-4767-B265-A8E9912C6BD0}">
      <dsp:nvSpPr>
        <dsp:cNvPr id="0" name=""/>
        <dsp:cNvSpPr/>
      </dsp:nvSpPr>
      <dsp:spPr>
        <a:xfrm rot="10800000">
          <a:off x="1145639" y="2405084"/>
          <a:ext cx="2903540" cy="1530340"/>
        </a:xfrm>
        <a:prstGeom prst="upArrowCallou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2017</a:t>
          </a:r>
        </a:p>
        <a:p>
          <a:pPr lvl="0" algn="ctr" defTabSz="488950">
            <a:lnSpc>
              <a:spcPct val="90000"/>
            </a:lnSpc>
            <a:spcBef>
              <a:spcPct val="0"/>
            </a:spcBef>
            <a:spcAft>
              <a:spcPct val="35000"/>
            </a:spcAft>
          </a:pPr>
          <a:r>
            <a:rPr lang="en-US" sz="1100" kern="1200" dirty="0" smtClean="0">
              <a:solidFill>
                <a:schemeClr val="tx1"/>
              </a:solidFill>
            </a:rPr>
            <a:t>Environmental sampling activities</a:t>
          </a:r>
        </a:p>
        <a:p>
          <a:pPr lvl="0" algn="ctr" defTabSz="488950">
            <a:lnSpc>
              <a:spcPct val="90000"/>
            </a:lnSpc>
            <a:spcBef>
              <a:spcPct val="0"/>
            </a:spcBef>
            <a:spcAft>
              <a:spcPct val="35000"/>
            </a:spcAft>
          </a:pPr>
          <a:r>
            <a:rPr lang="en-US" sz="1100" kern="1200" dirty="0" smtClean="0">
              <a:solidFill>
                <a:schemeClr val="tx1"/>
              </a:solidFill>
            </a:rPr>
            <a:t>Analytical measurement /validation and quality control</a:t>
          </a:r>
          <a:endParaRPr lang="es-GT" sz="1100" kern="1200" dirty="0">
            <a:solidFill>
              <a:schemeClr val="tx1"/>
            </a:solidFill>
          </a:endParaRPr>
        </a:p>
      </dsp:txBody>
      <dsp:txXfrm rot="10800000">
        <a:off x="1145639" y="2405084"/>
        <a:ext cx="2903540" cy="994369"/>
      </dsp:txXfrm>
    </dsp:sp>
    <dsp:sp modelId="{79F39211-4BE8-4E13-96BD-50B99B82D9C7}">
      <dsp:nvSpPr>
        <dsp:cNvPr id="0" name=""/>
        <dsp:cNvSpPr/>
      </dsp:nvSpPr>
      <dsp:spPr>
        <a:xfrm rot="10800000">
          <a:off x="1145639" y="954824"/>
          <a:ext cx="2903540" cy="1479087"/>
        </a:xfrm>
        <a:prstGeom prst="upArrowCallou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2016</a:t>
          </a:r>
        </a:p>
        <a:p>
          <a:pPr lvl="0" algn="ctr" defTabSz="488950">
            <a:lnSpc>
              <a:spcPct val="90000"/>
            </a:lnSpc>
            <a:spcBef>
              <a:spcPct val="0"/>
            </a:spcBef>
            <a:spcAft>
              <a:spcPct val="35000"/>
            </a:spcAft>
          </a:pPr>
          <a:r>
            <a:rPr lang="en-US" sz="1100" kern="1200" dirty="0" smtClean="0">
              <a:solidFill>
                <a:schemeClr val="tx1"/>
              </a:solidFill>
            </a:rPr>
            <a:t>Risk assessment evaluation </a:t>
          </a:r>
        </a:p>
        <a:p>
          <a:pPr lvl="0" algn="ctr" defTabSz="488950">
            <a:lnSpc>
              <a:spcPct val="90000"/>
            </a:lnSpc>
            <a:spcBef>
              <a:spcPct val="0"/>
            </a:spcBef>
            <a:spcAft>
              <a:spcPct val="35000"/>
            </a:spcAft>
          </a:pPr>
          <a:r>
            <a:rPr lang="en-US" sz="1100" kern="1200" dirty="0" smtClean="0">
              <a:solidFill>
                <a:schemeClr val="tx1"/>
              </a:solidFill>
            </a:rPr>
            <a:t>Sample definition (zones/samples/molecules)</a:t>
          </a:r>
        </a:p>
        <a:p>
          <a:pPr lvl="0" algn="ctr" defTabSz="488950">
            <a:lnSpc>
              <a:spcPct val="90000"/>
            </a:lnSpc>
            <a:spcBef>
              <a:spcPct val="0"/>
            </a:spcBef>
            <a:spcAft>
              <a:spcPct val="35000"/>
            </a:spcAft>
          </a:pPr>
          <a:r>
            <a:rPr lang="en-US" sz="1100" kern="1200" dirty="0" smtClean="0">
              <a:solidFill>
                <a:schemeClr val="tx1"/>
              </a:solidFill>
            </a:rPr>
            <a:t>POPs Pathways in environment and food</a:t>
          </a:r>
          <a:r>
            <a:rPr lang="en-US" sz="1100" kern="1200" dirty="0" smtClean="0"/>
            <a:t/>
          </a:r>
          <a:br>
            <a:rPr lang="en-US" sz="1100" kern="1200" dirty="0" smtClean="0"/>
          </a:br>
          <a:endParaRPr lang="es-GT" sz="1100" kern="1200" dirty="0"/>
        </a:p>
      </dsp:txBody>
      <dsp:txXfrm rot="10800000">
        <a:off x="1145639" y="954824"/>
        <a:ext cx="2903540" cy="961066"/>
      </dsp:txXfrm>
    </dsp:sp>
    <dsp:sp modelId="{5F48EAD1-BFA5-424F-BD81-51C203209DF6}">
      <dsp:nvSpPr>
        <dsp:cNvPr id="0" name=""/>
        <dsp:cNvSpPr/>
      </dsp:nvSpPr>
      <dsp:spPr>
        <a:xfrm rot="10800000">
          <a:off x="1145639" y="1603"/>
          <a:ext cx="2903540" cy="982048"/>
        </a:xfrm>
        <a:prstGeom prst="upArrowCallou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2015</a:t>
          </a:r>
        </a:p>
        <a:p>
          <a:pPr lvl="0" algn="ctr" defTabSz="488950">
            <a:lnSpc>
              <a:spcPct val="90000"/>
            </a:lnSpc>
            <a:spcBef>
              <a:spcPct val="0"/>
            </a:spcBef>
            <a:spcAft>
              <a:spcPct val="35000"/>
            </a:spcAft>
          </a:pPr>
          <a:r>
            <a:rPr lang="en-US" sz="1100" kern="1200" dirty="0" smtClean="0">
              <a:solidFill>
                <a:schemeClr val="tx1"/>
              </a:solidFill>
            </a:rPr>
            <a:t>Baseline information of  COPs contamination in each country and analytical capabilities</a:t>
          </a:r>
          <a:endParaRPr lang="es-GT" sz="1100" kern="1200" dirty="0">
            <a:solidFill>
              <a:schemeClr val="tx1"/>
            </a:solidFill>
          </a:endParaRPr>
        </a:p>
      </dsp:txBody>
      <dsp:txXfrm rot="10800000">
        <a:off x="1145639" y="1603"/>
        <a:ext cx="2903540" cy="638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C83B-8834-4B41-BD4C-00AF7DFE3B08}">
      <dsp:nvSpPr>
        <dsp:cNvPr id="0" name=""/>
        <dsp:cNvSpPr/>
      </dsp:nvSpPr>
      <dsp:spPr>
        <a:xfrm>
          <a:off x="0" y="157107"/>
          <a:ext cx="358361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244E82-9067-45A1-AF66-B947CD6E564D}">
      <dsp:nvSpPr>
        <dsp:cNvPr id="0" name=""/>
        <dsp:cNvSpPr/>
      </dsp:nvSpPr>
      <dsp:spPr>
        <a:xfrm>
          <a:off x="179180" y="81795"/>
          <a:ext cx="2508530" cy="26568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816" tIns="0" rIns="94816" bIns="0" numCol="1" spcCol="1270" anchor="ctr" anchorCtr="0">
          <a:noAutofit/>
        </a:bodyPr>
        <a:lstStyle/>
        <a:p>
          <a:pPr lvl="0" algn="ctr" defTabSz="577850">
            <a:lnSpc>
              <a:spcPct val="90000"/>
            </a:lnSpc>
            <a:spcBef>
              <a:spcPct val="0"/>
            </a:spcBef>
            <a:spcAft>
              <a:spcPct val="35000"/>
            </a:spcAft>
          </a:pPr>
          <a:r>
            <a:rPr lang="es-MX" sz="1300" kern="1200" dirty="0" err="1" smtClean="0">
              <a:solidFill>
                <a:schemeClr val="tx1"/>
              </a:solidFill>
            </a:rPr>
            <a:t>Breast</a:t>
          </a:r>
          <a:r>
            <a:rPr lang="es-MX" sz="1300" kern="1200" dirty="0" smtClean="0">
              <a:solidFill>
                <a:schemeClr val="tx1"/>
              </a:solidFill>
            </a:rPr>
            <a:t> </a:t>
          </a:r>
          <a:r>
            <a:rPr lang="es-MX" sz="1300" kern="1200" dirty="0" err="1" smtClean="0">
              <a:solidFill>
                <a:schemeClr val="tx1"/>
              </a:solidFill>
            </a:rPr>
            <a:t>milk</a:t>
          </a:r>
          <a:endParaRPr lang="es-GT" sz="1300" kern="1200" dirty="0">
            <a:solidFill>
              <a:schemeClr val="tx1"/>
            </a:solidFill>
          </a:endParaRPr>
        </a:p>
      </dsp:txBody>
      <dsp:txXfrm>
        <a:off x="192149" y="94764"/>
        <a:ext cx="2482592" cy="239742"/>
      </dsp:txXfrm>
    </dsp:sp>
    <dsp:sp modelId="{35F58E88-EA26-4490-95C6-4123F001AA84}">
      <dsp:nvSpPr>
        <dsp:cNvPr id="0" name=""/>
        <dsp:cNvSpPr/>
      </dsp:nvSpPr>
      <dsp:spPr>
        <a:xfrm>
          <a:off x="0" y="565347"/>
          <a:ext cx="358361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108C8-F1A7-482E-BE42-BB6FFE427C51}">
      <dsp:nvSpPr>
        <dsp:cNvPr id="0" name=""/>
        <dsp:cNvSpPr/>
      </dsp:nvSpPr>
      <dsp:spPr>
        <a:xfrm>
          <a:off x="179180" y="432507"/>
          <a:ext cx="2508530" cy="26568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816" tIns="0" rIns="94816" bIns="0" numCol="1" spcCol="1270" anchor="ctr" anchorCtr="0">
          <a:noAutofit/>
        </a:bodyPr>
        <a:lstStyle/>
        <a:p>
          <a:pPr lvl="0" algn="ctr" defTabSz="577850">
            <a:lnSpc>
              <a:spcPct val="90000"/>
            </a:lnSpc>
            <a:spcBef>
              <a:spcPct val="0"/>
            </a:spcBef>
            <a:spcAft>
              <a:spcPct val="35000"/>
            </a:spcAft>
          </a:pPr>
          <a:r>
            <a:rPr lang="es-MX" sz="1300" kern="1200" dirty="0" err="1" smtClean="0">
              <a:solidFill>
                <a:schemeClr val="tx1"/>
              </a:solidFill>
            </a:rPr>
            <a:t>Sediment</a:t>
          </a:r>
          <a:endParaRPr lang="es-GT" sz="1300" kern="1200" dirty="0">
            <a:solidFill>
              <a:schemeClr val="tx1"/>
            </a:solidFill>
          </a:endParaRPr>
        </a:p>
      </dsp:txBody>
      <dsp:txXfrm>
        <a:off x="192149" y="445476"/>
        <a:ext cx="2482592" cy="239742"/>
      </dsp:txXfrm>
    </dsp:sp>
    <dsp:sp modelId="{591AC624-649C-437C-B769-69931479FE72}">
      <dsp:nvSpPr>
        <dsp:cNvPr id="0" name=""/>
        <dsp:cNvSpPr/>
      </dsp:nvSpPr>
      <dsp:spPr>
        <a:xfrm>
          <a:off x="0" y="973587"/>
          <a:ext cx="358361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0F67F0-7BC8-4135-AA6E-986CB9B99348}">
      <dsp:nvSpPr>
        <dsp:cNvPr id="0" name=""/>
        <dsp:cNvSpPr/>
      </dsp:nvSpPr>
      <dsp:spPr>
        <a:xfrm>
          <a:off x="179180" y="840748"/>
          <a:ext cx="2508530" cy="26568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816" tIns="0" rIns="94816" bIns="0" numCol="1" spcCol="1270" anchor="ctr" anchorCtr="0">
          <a:noAutofit/>
        </a:bodyPr>
        <a:lstStyle/>
        <a:p>
          <a:pPr lvl="0" algn="ctr" defTabSz="577850">
            <a:lnSpc>
              <a:spcPct val="90000"/>
            </a:lnSpc>
            <a:spcBef>
              <a:spcPct val="0"/>
            </a:spcBef>
            <a:spcAft>
              <a:spcPct val="35000"/>
            </a:spcAft>
          </a:pPr>
          <a:r>
            <a:rPr lang="es-MX" sz="1300" kern="1200" dirty="0" err="1" smtClean="0">
              <a:solidFill>
                <a:schemeClr val="tx1"/>
              </a:solidFill>
            </a:rPr>
            <a:t>Soil</a:t>
          </a:r>
          <a:endParaRPr lang="es-GT" sz="1300" kern="1200" dirty="0">
            <a:solidFill>
              <a:schemeClr val="tx1"/>
            </a:solidFill>
          </a:endParaRPr>
        </a:p>
      </dsp:txBody>
      <dsp:txXfrm>
        <a:off x="192149" y="853717"/>
        <a:ext cx="2482592" cy="239742"/>
      </dsp:txXfrm>
    </dsp:sp>
    <dsp:sp modelId="{719CC390-46B3-4187-9790-148164E64AC5}">
      <dsp:nvSpPr>
        <dsp:cNvPr id="0" name=""/>
        <dsp:cNvSpPr/>
      </dsp:nvSpPr>
      <dsp:spPr>
        <a:xfrm>
          <a:off x="0" y="1381828"/>
          <a:ext cx="358361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9CBE3-F1E9-46A0-8322-7F9BC692317B}">
      <dsp:nvSpPr>
        <dsp:cNvPr id="0" name=""/>
        <dsp:cNvSpPr/>
      </dsp:nvSpPr>
      <dsp:spPr>
        <a:xfrm>
          <a:off x="179180" y="1248988"/>
          <a:ext cx="2415464" cy="26568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816" tIns="0" rIns="94816" bIns="0" numCol="1" spcCol="1270" anchor="ctr" anchorCtr="0">
          <a:noAutofit/>
        </a:bodyPr>
        <a:lstStyle/>
        <a:p>
          <a:pPr lvl="0" algn="ctr" defTabSz="577850">
            <a:lnSpc>
              <a:spcPct val="90000"/>
            </a:lnSpc>
            <a:spcBef>
              <a:spcPct val="0"/>
            </a:spcBef>
            <a:spcAft>
              <a:spcPct val="35000"/>
            </a:spcAft>
          </a:pPr>
          <a:r>
            <a:rPr lang="es-MX" sz="1300" kern="1200" dirty="0" err="1" smtClean="0">
              <a:solidFill>
                <a:schemeClr val="tx1"/>
              </a:solidFill>
            </a:rPr>
            <a:t>Water</a:t>
          </a:r>
          <a:endParaRPr lang="es-GT" sz="1300" kern="1200" dirty="0">
            <a:solidFill>
              <a:schemeClr val="tx1"/>
            </a:solidFill>
          </a:endParaRPr>
        </a:p>
      </dsp:txBody>
      <dsp:txXfrm>
        <a:off x="192149" y="1261957"/>
        <a:ext cx="2389526" cy="239742"/>
      </dsp:txXfrm>
    </dsp:sp>
    <dsp:sp modelId="{0F5FCBF0-96A8-4A10-9C16-EAE13AB2C518}">
      <dsp:nvSpPr>
        <dsp:cNvPr id="0" name=""/>
        <dsp:cNvSpPr/>
      </dsp:nvSpPr>
      <dsp:spPr>
        <a:xfrm>
          <a:off x="0" y="1790068"/>
          <a:ext cx="358361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62ACC-94C2-473D-9240-B56BD5975476}">
      <dsp:nvSpPr>
        <dsp:cNvPr id="0" name=""/>
        <dsp:cNvSpPr/>
      </dsp:nvSpPr>
      <dsp:spPr>
        <a:xfrm>
          <a:off x="179180" y="1657228"/>
          <a:ext cx="2508530" cy="26568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816" tIns="0" rIns="94816" bIns="0" numCol="1" spcCol="1270" anchor="ctr" anchorCtr="0">
          <a:noAutofit/>
        </a:bodyPr>
        <a:lstStyle/>
        <a:p>
          <a:pPr lvl="0" algn="ctr" defTabSz="577850">
            <a:lnSpc>
              <a:spcPct val="90000"/>
            </a:lnSpc>
            <a:spcBef>
              <a:spcPct val="0"/>
            </a:spcBef>
            <a:spcAft>
              <a:spcPct val="35000"/>
            </a:spcAft>
          </a:pPr>
          <a:r>
            <a:rPr lang="es-MX" sz="1300" kern="1200" dirty="0" err="1" smtClean="0">
              <a:solidFill>
                <a:schemeClr val="tx1"/>
              </a:solidFill>
            </a:rPr>
            <a:t>Foods</a:t>
          </a:r>
          <a:endParaRPr lang="es-GT" sz="1300" kern="1200" dirty="0">
            <a:solidFill>
              <a:schemeClr val="tx1"/>
            </a:solidFill>
          </a:endParaRPr>
        </a:p>
      </dsp:txBody>
      <dsp:txXfrm>
        <a:off x="192149" y="1670197"/>
        <a:ext cx="2482592" cy="239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7BAB0-CF29-4251-8625-686E254B1FC0}">
      <dsp:nvSpPr>
        <dsp:cNvPr id="0" name=""/>
        <dsp:cNvSpPr/>
      </dsp:nvSpPr>
      <dsp:spPr>
        <a:xfrm>
          <a:off x="5297" y="1036107"/>
          <a:ext cx="878128" cy="406422"/>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err="1" smtClean="0">
              <a:solidFill>
                <a:schemeClr val="tx1"/>
              </a:solidFill>
            </a:rPr>
            <a:t>Sampling</a:t>
          </a:r>
          <a:r>
            <a:rPr lang="es-MX" sz="1200" kern="1200" dirty="0" smtClean="0">
              <a:solidFill>
                <a:schemeClr val="tx1"/>
              </a:solidFill>
            </a:rPr>
            <a:t> </a:t>
          </a:r>
        </a:p>
        <a:p>
          <a:pPr lvl="0" algn="ctr" defTabSz="533400">
            <a:lnSpc>
              <a:spcPct val="90000"/>
            </a:lnSpc>
            <a:spcBef>
              <a:spcPct val="0"/>
            </a:spcBef>
            <a:spcAft>
              <a:spcPct val="35000"/>
            </a:spcAft>
          </a:pPr>
          <a:r>
            <a:rPr lang="es-MX" sz="1200" kern="1200" dirty="0" err="1" smtClean="0">
              <a:solidFill>
                <a:schemeClr val="tx1"/>
              </a:solidFill>
            </a:rPr>
            <a:t>Zone</a:t>
          </a:r>
          <a:endParaRPr lang="es-GT" sz="1200" kern="1200" dirty="0">
            <a:solidFill>
              <a:schemeClr val="tx1"/>
            </a:solidFill>
          </a:endParaRPr>
        </a:p>
      </dsp:txBody>
      <dsp:txXfrm>
        <a:off x="17201" y="1048011"/>
        <a:ext cx="854320" cy="382614"/>
      </dsp:txXfrm>
    </dsp:sp>
    <dsp:sp modelId="{34BBFA10-28FD-430C-B850-78ABE9415EEC}">
      <dsp:nvSpPr>
        <dsp:cNvPr id="0" name=""/>
        <dsp:cNvSpPr/>
      </dsp:nvSpPr>
      <dsp:spPr>
        <a:xfrm rot="17936241">
          <a:off x="599866" y="734077"/>
          <a:ext cx="1098754" cy="48907"/>
        </a:xfrm>
        <a:custGeom>
          <a:avLst/>
          <a:gdLst/>
          <a:ahLst/>
          <a:cxnLst/>
          <a:rect l="0" t="0" r="0" b="0"/>
          <a:pathLst>
            <a:path>
              <a:moveTo>
                <a:pt x="0" y="24453"/>
              </a:moveTo>
              <a:lnTo>
                <a:pt x="1098754"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1121775" y="731062"/>
        <a:ext cx="54937" cy="54937"/>
      </dsp:txXfrm>
    </dsp:sp>
    <dsp:sp modelId="{A5FA7B33-8A37-4A04-BA09-96A4E6890B23}">
      <dsp:nvSpPr>
        <dsp:cNvPr id="0" name=""/>
        <dsp:cNvSpPr/>
      </dsp:nvSpPr>
      <dsp:spPr>
        <a:xfrm>
          <a:off x="1415061" y="119938"/>
          <a:ext cx="1054312" cy="315612"/>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err="1" smtClean="0">
              <a:solidFill>
                <a:schemeClr val="tx1"/>
              </a:solidFill>
            </a:rPr>
            <a:t>Urban</a:t>
          </a:r>
          <a:endParaRPr lang="es-GT" sz="1200" kern="1200" dirty="0">
            <a:solidFill>
              <a:schemeClr val="tx1"/>
            </a:solidFill>
          </a:endParaRPr>
        </a:p>
      </dsp:txBody>
      <dsp:txXfrm>
        <a:off x="1424305" y="129182"/>
        <a:ext cx="1035824" cy="297124"/>
      </dsp:txXfrm>
    </dsp:sp>
    <dsp:sp modelId="{2D91AD27-8771-4C85-866C-C94EC8D1D9A6}">
      <dsp:nvSpPr>
        <dsp:cNvPr id="0" name=""/>
        <dsp:cNvSpPr/>
      </dsp:nvSpPr>
      <dsp:spPr>
        <a:xfrm rot="20618251">
          <a:off x="2458346" y="176580"/>
          <a:ext cx="544601" cy="48907"/>
        </a:xfrm>
        <a:custGeom>
          <a:avLst/>
          <a:gdLst/>
          <a:ahLst/>
          <a:cxnLst/>
          <a:rect l="0" t="0" r="0" b="0"/>
          <a:pathLst>
            <a:path>
              <a:moveTo>
                <a:pt x="0" y="24453"/>
              </a:moveTo>
              <a:lnTo>
                <a:pt x="544601"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2717032" y="187418"/>
        <a:ext cx="27230" cy="27230"/>
      </dsp:txXfrm>
    </dsp:sp>
    <dsp:sp modelId="{23EBE644-16AB-48DD-BD6E-83AD012038E3}">
      <dsp:nvSpPr>
        <dsp:cNvPr id="0" name=""/>
        <dsp:cNvSpPr/>
      </dsp:nvSpPr>
      <dsp:spPr>
        <a:xfrm>
          <a:off x="2991919" y="0"/>
          <a:ext cx="697027" cy="248645"/>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tx1"/>
              </a:solidFill>
            </a:rPr>
            <a:t>Industrial</a:t>
          </a:r>
          <a:endParaRPr lang="es-GT" sz="1000" kern="1200" dirty="0">
            <a:solidFill>
              <a:schemeClr val="tx1"/>
            </a:solidFill>
          </a:endParaRPr>
        </a:p>
      </dsp:txBody>
      <dsp:txXfrm>
        <a:off x="2999202" y="7283"/>
        <a:ext cx="682461" cy="234079"/>
      </dsp:txXfrm>
    </dsp:sp>
    <dsp:sp modelId="{39FE7AAC-AFAF-4E55-94A6-318CFBD748EA}">
      <dsp:nvSpPr>
        <dsp:cNvPr id="0" name=""/>
        <dsp:cNvSpPr/>
      </dsp:nvSpPr>
      <dsp:spPr>
        <a:xfrm rot="928650">
          <a:off x="2460239" y="320512"/>
          <a:ext cx="503799" cy="48907"/>
        </a:xfrm>
        <a:custGeom>
          <a:avLst/>
          <a:gdLst/>
          <a:ahLst/>
          <a:cxnLst/>
          <a:rect l="0" t="0" r="0" b="0"/>
          <a:pathLst>
            <a:path>
              <a:moveTo>
                <a:pt x="0" y="24453"/>
              </a:moveTo>
              <a:lnTo>
                <a:pt x="503799"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2699544" y="332371"/>
        <a:ext cx="25189" cy="25189"/>
      </dsp:txXfrm>
    </dsp:sp>
    <dsp:sp modelId="{3E963D51-1461-44E1-8DA6-D7E7B80DABE9}">
      <dsp:nvSpPr>
        <dsp:cNvPr id="0" name=""/>
        <dsp:cNvSpPr/>
      </dsp:nvSpPr>
      <dsp:spPr>
        <a:xfrm>
          <a:off x="2954904" y="313915"/>
          <a:ext cx="964200" cy="196545"/>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tx1"/>
              </a:solidFill>
            </a:rPr>
            <a:t>Non- Industrial</a:t>
          </a:r>
          <a:endParaRPr lang="es-GT" sz="1000" kern="1200" dirty="0">
            <a:solidFill>
              <a:schemeClr val="tx1"/>
            </a:solidFill>
          </a:endParaRPr>
        </a:p>
      </dsp:txBody>
      <dsp:txXfrm>
        <a:off x="2960661" y="319672"/>
        <a:ext cx="952686" cy="185031"/>
      </dsp:txXfrm>
    </dsp:sp>
    <dsp:sp modelId="{8E3C38AC-55CD-4825-B2AB-303FD8468F8B}">
      <dsp:nvSpPr>
        <dsp:cNvPr id="0" name=""/>
        <dsp:cNvSpPr/>
      </dsp:nvSpPr>
      <dsp:spPr>
        <a:xfrm rot="134058">
          <a:off x="883224" y="1225235"/>
          <a:ext cx="532039" cy="48907"/>
        </a:xfrm>
        <a:custGeom>
          <a:avLst/>
          <a:gdLst/>
          <a:ahLst/>
          <a:cxnLst/>
          <a:rect l="0" t="0" r="0" b="0"/>
          <a:pathLst>
            <a:path>
              <a:moveTo>
                <a:pt x="0" y="24453"/>
              </a:moveTo>
              <a:lnTo>
                <a:pt x="532039"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1135943" y="1236388"/>
        <a:ext cx="26601" cy="26601"/>
      </dsp:txXfrm>
    </dsp:sp>
    <dsp:sp modelId="{B5D5ED40-7C36-439B-8F15-0873C9C28080}">
      <dsp:nvSpPr>
        <dsp:cNvPr id="0" name=""/>
        <dsp:cNvSpPr/>
      </dsp:nvSpPr>
      <dsp:spPr>
        <a:xfrm>
          <a:off x="1415061" y="1110870"/>
          <a:ext cx="1031984" cy="29838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Rural</a:t>
          </a:r>
          <a:endParaRPr lang="es-GT" sz="1200" kern="1200" dirty="0">
            <a:solidFill>
              <a:schemeClr val="tx1"/>
            </a:solidFill>
          </a:endParaRPr>
        </a:p>
      </dsp:txBody>
      <dsp:txXfrm>
        <a:off x="1423800" y="1119609"/>
        <a:ext cx="1014506" cy="280902"/>
      </dsp:txXfrm>
    </dsp:sp>
    <dsp:sp modelId="{83104EB9-DFA9-4BDF-8475-EEC4C72CAFCD}">
      <dsp:nvSpPr>
        <dsp:cNvPr id="0" name=""/>
        <dsp:cNvSpPr/>
      </dsp:nvSpPr>
      <dsp:spPr>
        <a:xfrm rot="18863996">
          <a:off x="2326505" y="948852"/>
          <a:ext cx="802700" cy="48907"/>
        </a:xfrm>
        <a:custGeom>
          <a:avLst/>
          <a:gdLst/>
          <a:ahLst/>
          <a:cxnLst/>
          <a:rect l="0" t="0" r="0" b="0"/>
          <a:pathLst>
            <a:path>
              <a:moveTo>
                <a:pt x="0" y="24453"/>
              </a:moveTo>
              <a:lnTo>
                <a:pt x="802700"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2707788" y="953238"/>
        <a:ext cx="40135" cy="40135"/>
      </dsp:txXfrm>
    </dsp:sp>
    <dsp:sp modelId="{69BC55AC-A044-42B2-8EDF-26761F553EEE}">
      <dsp:nvSpPr>
        <dsp:cNvPr id="0" name=""/>
        <dsp:cNvSpPr/>
      </dsp:nvSpPr>
      <dsp:spPr>
        <a:xfrm>
          <a:off x="3008665" y="606973"/>
          <a:ext cx="852650" cy="15915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err="1" smtClean="0">
              <a:solidFill>
                <a:schemeClr val="tx1"/>
              </a:solidFill>
            </a:rPr>
            <a:t>Farming</a:t>
          </a:r>
          <a:endParaRPr lang="es-GT" sz="1000" kern="1200" dirty="0">
            <a:solidFill>
              <a:schemeClr val="tx1"/>
            </a:solidFill>
          </a:endParaRPr>
        </a:p>
      </dsp:txBody>
      <dsp:txXfrm>
        <a:off x="3013327" y="611635"/>
        <a:ext cx="843326" cy="149834"/>
      </dsp:txXfrm>
    </dsp:sp>
    <dsp:sp modelId="{753D2A0A-32A7-455D-B441-DD641B073E79}">
      <dsp:nvSpPr>
        <dsp:cNvPr id="0" name=""/>
        <dsp:cNvSpPr/>
      </dsp:nvSpPr>
      <dsp:spPr>
        <a:xfrm rot="20023401">
          <a:off x="2416053" y="1102824"/>
          <a:ext cx="599868" cy="48907"/>
        </a:xfrm>
        <a:custGeom>
          <a:avLst/>
          <a:gdLst/>
          <a:ahLst/>
          <a:cxnLst/>
          <a:rect l="0" t="0" r="0" b="0"/>
          <a:pathLst>
            <a:path>
              <a:moveTo>
                <a:pt x="0" y="24453"/>
              </a:moveTo>
              <a:lnTo>
                <a:pt x="599868"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2700990" y="1112281"/>
        <a:ext cx="29993" cy="29993"/>
      </dsp:txXfrm>
    </dsp:sp>
    <dsp:sp modelId="{BF312E70-D39C-4A26-B46C-43B5849E5EE3}">
      <dsp:nvSpPr>
        <dsp:cNvPr id="0" name=""/>
        <dsp:cNvSpPr/>
      </dsp:nvSpPr>
      <dsp:spPr>
        <a:xfrm>
          <a:off x="2984928" y="874006"/>
          <a:ext cx="783325" cy="240977"/>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tx1"/>
              </a:solidFill>
            </a:rPr>
            <a:t>Forestal</a:t>
          </a:r>
          <a:endParaRPr lang="es-GT" sz="1000" kern="1200" dirty="0">
            <a:solidFill>
              <a:schemeClr val="tx1"/>
            </a:solidFill>
          </a:endParaRPr>
        </a:p>
      </dsp:txBody>
      <dsp:txXfrm>
        <a:off x="2991986" y="881064"/>
        <a:ext cx="769209" cy="226861"/>
      </dsp:txXfrm>
    </dsp:sp>
    <dsp:sp modelId="{EC68DCB2-20EB-4B00-BEF0-47CF82EBA55F}">
      <dsp:nvSpPr>
        <dsp:cNvPr id="0" name=""/>
        <dsp:cNvSpPr/>
      </dsp:nvSpPr>
      <dsp:spPr>
        <a:xfrm rot="596735">
          <a:off x="2442761" y="1284846"/>
          <a:ext cx="570188" cy="48907"/>
        </a:xfrm>
        <a:custGeom>
          <a:avLst/>
          <a:gdLst/>
          <a:ahLst/>
          <a:cxnLst/>
          <a:rect l="0" t="0" r="0" b="0"/>
          <a:pathLst>
            <a:path>
              <a:moveTo>
                <a:pt x="0" y="24453"/>
              </a:moveTo>
              <a:lnTo>
                <a:pt x="570188"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2713601" y="1295045"/>
        <a:ext cx="28509" cy="28509"/>
      </dsp:txXfrm>
    </dsp:sp>
    <dsp:sp modelId="{D21F3C66-E6EC-4BE5-AEBA-EDF05D42F40E}">
      <dsp:nvSpPr>
        <dsp:cNvPr id="0" name=""/>
        <dsp:cNvSpPr/>
      </dsp:nvSpPr>
      <dsp:spPr>
        <a:xfrm>
          <a:off x="3008665" y="1212572"/>
          <a:ext cx="928793" cy="291934"/>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err="1" smtClean="0">
              <a:solidFill>
                <a:schemeClr val="tx1"/>
              </a:solidFill>
            </a:rPr>
            <a:t>Aaquaculture</a:t>
          </a:r>
          <a:endParaRPr lang="es-GT" sz="1000" kern="1200" dirty="0">
            <a:solidFill>
              <a:schemeClr val="tx1"/>
            </a:solidFill>
          </a:endParaRPr>
        </a:p>
      </dsp:txBody>
      <dsp:txXfrm>
        <a:off x="3017215" y="1221122"/>
        <a:ext cx="911693" cy="274834"/>
      </dsp:txXfrm>
    </dsp:sp>
    <dsp:sp modelId="{D6F2E824-9E86-4D02-96F9-6DEA1F0DE004}">
      <dsp:nvSpPr>
        <dsp:cNvPr id="0" name=""/>
        <dsp:cNvSpPr/>
      </dsp:nvSpPr>
      <dsp:spPr>
        <a:xfrm rot="2368943">
          <a:off x="2367536" y="1457166"/>
          <a:ext cx="696901" cy="48907"/>
        </a:xfrm>
        <a:custGeom>
          <a:avLst/>
          <a:gdLst/>
          <a:ahLst/>
          <a:cxnLst/>
          <a:rect l="0" t="0" r="0" b="0"/>
          <a:pathLst>
            <a:path>
              <a:moveTo>
                <a:pt x="0" y="24453"/>
              </a:moveTo>
              <a:lnTo>
                <a:pt x="696901"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2698564" y="1464197"/>
        <a:ext cx="34845" cy="34845"/>
      </dsp:txXfrm>
    </dsp:sp>
    <dsp:sp modelId="{D6BBF833-A3DB-47D0-B403-0D33D07E719A}">
      <dsp:nvSpPr>
        <dsp:cNvPr id="0" name=""/>
        <dsp:cNvSpPr/>
      </dsp:nvSpPr>
      <dsp:spPr>
        <a:xfrm>
          <a:off x="2984928" y="1588538"/>
          <a:ext cx="889359" cy="229281"/>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tx1"/>
              </a:solidFill>
            </a:rPr>
            <a:t>Wild </a:t>
          </a:r>
          <a:r>
            <a:rPr lang="es-MX" sz="1000" kern="1200" dirty="0" err="1" smtClean="0">
              <a:solidFill>
                <a:schemeClr val="tx1"/>
              </a:solidFill>
            </a:rPr>
            <a:t>Fishing</a:t>
          </a:r>
          <a:endParaRPr lang="es-GT" sz="1000" kern="1200" dirty="0">
            <a:solidFill>
              <a:schemeClr val="tx1"/>
            </a:solidFill>
          </a:endParaRPr>
        </a:p>
      </dsp:txBody>
      <dsp:txXfrm>
        <a:off x="2991643" y="1595253"/>
        <a:ext cx="875929" cy="215851"/>
      </dsp:txXfrm>
    </dsp:sp>
    <dsp:sp modelId="{B56CFB73-C54F-4E4D-89FE-B1D854149043}">
      <dsp:nvSpPr>
        <dsp:cNvPr id="0" name=""/>
        <dsp:cNvSpPr/>
      </dsp:nvSpPr>
      <dsp:spPr>
        <a:xfrm rot="3670291">
          <a:off x="597971" y="1697816"/>
          <a:ext cx="1102545" cy="48907"/>
        </a:xfrm>
        <a:custGeom>
          <a:avLst/>
          <a:gdLst/>
          <a:ahLst/>
          <a:cxnLst/>
          <a:rect l="0" t="0" r="0" b="0"/>
          <a:pathLst>
            <a:path>
              <a:moveTo>
                <a:pt x="0" y="24453"/>
              </a:moveTo>
              <a:lnTo>
                <a:pt x="1102545"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1121680" y="1694706"/>
        <a:ext cx="55127" cy="55127"/>
      </dsp:txXfrm>
    </dsp:sp>
    <dsp:sp modelId="{5ED5CF1F-9BB1-4B4D-9EFC-E068306BA722}">
      <dsp:nvSpPr>
        <dsp:cNvPr id="0" name=""/>
        <dsp:cNvSpPr/>
      </dsp:nvSpPr>
      <dsp:spPr>
        <a:xfrm>
          <a:off x="1415061" y="2051745"/>
          <a:ext cx="992802" cy="30695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err="1" smtClean="0">
              <a:solidFill>
                <a:schemeClr val="tx1"/>
              </a:solidFill>
            </a:rPr>
            <a:t>Low</a:t>
          </a:r>
          <a:r>
            <a:rPr lang="es-MX" sz="1200" kern="1200" dirty="0" smtClean="0">
              <a:solidFill>
                <a:schemeClr val="tx1"/>
              </a:solidFill>
            </a:rPr>
            <a:t> </a:t>
          </a:r>
          <a:r>
            <a:rPr lang="es-MX" sz="1200" kern="1200" dirty="0" err="1" smtClean="0">
              <a:solidFill>
                <a:schemeClr val="tx1"/>
              </a:solidFill>
            </a:rPr>
            <a:t>Exposition</a:t>
          </a:r>
          <a:endParaRPr lang="es-GT" sz="1200" kern="1200" dirty="0">
            <a:solidFill>
              <a:schemeClr val="tx1"/>
            </a:solidFill>
          </a:endParaRPr>
        </a:p>
      </dsp:txBody>
      <dsp:txXfrm>
        <a:off x="1424051" y="2060735"/>
        <a:ext cx="974822" cy="288973"/>
      </dsp:txXfrm>
    </dsp:sp>
    <dsp:sp modelId="{4E17891B-5656-47FB-9F62-1FEC74A9A8DA}">
      <dsp:nvSpPr>
        <dsp:cNvPr id="0" name=""/>
        <dsp:cNvSpPr/>
      </dsp:nvSpPr>
      <dsp:spPr>
        <a:xfrm rot="20716665">
          <a:off x="2398119" y="2105332"/>
          <a:ext cx="593670" cy="48907"/>
        </a:xfrm>
        <a:custGeom>
          <a:avLst/>
          <a:gdLst/>
          <a:ahLst/>
          <a:cxnLst/>
          <a:rect l="0" t="0" r="0" b="0"/>
          <a:pathLst>
            <a:path>
              <a:moveTo>
                <a:pt x="0" y="24453"/>
              </a:moveTo>
              <a:lnTo>
                <a:pt x="593670"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a:p>
      </dsp:txBody>
      <dsp:txXfrm>
        <a:off x="2680112" y="2114944"/>
        <a:ext cx="29683" cy="29683"/>
      </dsp:txXfrm>
    </dsp:sp>
    <dsp:sp modelId="{0FF3D62E-F6DA-4EB1-9D78-A8E589D3A3CA}">
      <dsp:nvSpPr>
        <dsp:cNvPr id="0" name=""/>
        <dsp:cNvSpPr/>
      </dsp:nvSpPr>
      <dsp:spPr>
        <a:xfrm>
          <a:off x="2982044" y="1961493"/>
          <a:ext cx="927584" cy="1857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tx1"/>
              </a:solidFill>
            </a:rPr>
            <a:t>Non- </a:t>
          </a:r>
          <a:r>
            <a:rPr lang="es-MX" sz="1000" kern="1200" dirty="0" err="1" smtClean="0">
              <a:solidFill>
                <a:schemeClr val="tx1"/>
              </a:solidFill>
            </a:rPr>
            <a:t>Agricultura</a:t>
          </a:r>
          <a:r>
            <a:rPr lang="es-MX" sz="700" kern="1200" dirty="0" err="1" smtClean="0">
              <a:solidFill>
                <a:schemeClr val="tx1"/>
              </a:solidFill>
            </a:rPr>
            <a:t>l</a:t>
          </a:r>
          <a:endParaRPr lang="es-GT" sz="700" kern="1200" dirty="0">
            <a:solidFill>
              <a:schemeClr val="tx1"/>
            </a:solidFill>
          </a:endParaRPr>
        </a:p>
      </dsp:txBody>
      <dsp:txXfrm>
        <a:off x="2987483" y="1966932"/>
        <a:ext cx="916706" cy="174835"/>
      </dsp:txXfrm>
    </dsp:sp>
    <dsp:sp modelId="{7ECABD2E-5FF8-4844-B31F-AF7170AAC497}">
      <dsp:nvSpPr>
        <dsp:cNvPr id="0" name=""/>
        <dsp:cNvSpPr/>
      </dsp:nvSpPr>
      <dsp:spPr>
        <a:xfrm rot="924652">
          <a:off x="2397851" y="2254771"/>
          <a:ext cx="556958" cy="48907"/>
        </a:xfrm>
        <a:custGeom>
          <a:avLst/>
          <a:gdLst/>
          <a:ahLst/>
          <a:cxnLst/>
          <a:rect l="0" t="0" r="0" b="0"/>
          <a:pathLst>
            <a:path>
              <a:moveTo>
                <a:pt x="0" y="24453"/>
              </a:moveTo>
              <a:lnTo>
                <a:pt x="556958" y="2445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GT" sz="500" kern="1200" dirty="0"/>
        </a:p>
      </dsp:txBody>
      <dsp:txXfrm>
        <a:off x="2662407" y="2265300"/>
        <a:ext cx="27847" cy="27847"/>
      </dsp:txXfrm>
    </dsp:sp>
    <dsp:sp modelId="{EDCCB2B4-FBFA-47BF-96E2-16DBB0F098BA}">
      <dsp:nvSpPr>
        <dsp:cNvPr id="0" name=""/>
        <dsp:cNvSpPr/>
      </dsp:nvSpPr>
      <dsp:spPr>
        <a:xfrm>
          <a:off x="2944797" y="2260643"/>
          <a:ext cx="1048212" cy="18516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tx1"/>
              </a:solidFill>
            </a:rPr>
            <a:t>Non- </a:t>
          </a:r>
          <a:r>
            <a:rPr lang="es-MX" sz="1000" kern="1200" dirty="0" err="1" smtClean="0">
              <a:solidFill>
                <a:schemeClr val="tx1"/>
              </a:solidFill>
            </a:rPr>
            <a:t>Aquaculture</a:t>
          </a:r>
          <a:endParaRPr lang="es-GT" sz="1000" kern="1200" dirty="0">
            <a:solidFill>
              <a:schemeClr val="tx1"/>
            </a:solidFill>
          </a:endParaRPr>
        </a:p>
      </dsp:txBody>
      <dsp:txXfrm>
        <a:off x="2950220" y="2266066"/>
        <a:ext cx="1037366" cy="1743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1E61C-8B5B-4C44-8249-EE1A7E957121}">
      <dsp:nvSpPr>
        <dsp:cNvPr id="0" name=""/>
        <dsp:cNvSpPr/>
      </dsp:nvSpPr>
      <dsp:spPr>
        <a:xfrm>
          <a:off x="2001" y="213511"/>
          <a:ext cx="4719569" cy="953813"/>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just" defTabSz="577850">
            <a:lnSpc>
              <a:spcPct val="90000"/>
            </a:lnSpc>
            <a:spcBef>
              <a:spcPct val="0"/>
            </a:spcBef>
            <a:spcAft>
              <a:spcPct val="35000"/>
            </a:spcAft>
          </a:pPr>
          <a:r>
            <a:rPr lang="en-US" sz="1300" b="1" kern="1200" dirty="0" smtClean="0">
              <a:solidFill>
                <a:schemeClr val="tx1"/>
              </a:solidFill>
            </a:rPr>
            <a:t>Pro</a:t>
          </a:r>
          <a:r>
            <a:rPr lang="en-US" sz="1000" b="1" kern="1200" dirty="0" smtClean="0">
              <a:solidFill>
                <a:schemeClr val="tx1"/>
              </a:solidFill>
            </a:rPr>
            <a:t>ject  Objective: </a:t>
          </a:r>
          <a:r>
            <a:rPr lang="en-US" sz="1000" kern="1200" dirty="0" smtClean="0">
              <a:solidFill>
                <a:schemeClr val="tx1"/>
              </a:solidFill>
            </a:rPr>
            <a:t>The overall objective is to "Improve environmental quality and reduce human exposure to persistent organic pollutants (POPs) by establishing a correlation between amounts of POPs found in humans and the environment that they live in" </a:t>
          </a:r>
          <a:r>
            <a:rPr lang="en-GB" sz="1000" kern="1200" dirty="0" smtClean="0">
              <a:solidFill>
                <a:schemeClr val="tx1"/>
              </a:solidFill>
            </a:rPr>
            <a:t>thereby paving a pathway for reducing the human and environmental health impacts of the POPs</a:t>
          </a:r>
          <a:r>
            <a:rPr lang="en-US" sz="1000" kern="1200" dirty="0" smtClean="0">
              <a:solidFill>
                <a:schemeClr val="tx1"/>
              </a:solidFill>
            </a:rPr>
            <a:t>. Within the overall objective, the following project specific objectives have been identified:</a:t>
          </a:r>
          <a:endParaRPr lang="es-GT" sz="1000" kern="1200" dirty="0">
            <a:solidFill>
              <a:schemeClr val="tx1"/>
            </a:solidFill>
          </a:endParaRPr>
        </a:p>
      </dsp:txBody>
      <dsp:txXfrm>
        <a:off x="29937" y="241447"/>
        <a:ext cx="4663697" cy="897941"/>
      </dsp:txXfrm>
    </dsp:sp>
    <dsp:sp modelId="{440CBA6A-CD50-4722-B328-1FEF4A13B870}">
      <dsp:nvSpPr>
        <dsp:cNvPr id="0" name=""/>
        <dsp:cNvSpPr/>
      </dsp:nvSpPr>
      <dsp:spPr>
        <a:xfrm>
          <a:off x="473958" y="1167324"/>
          <a:ext cx="471956" cy="594287"/>
        </a:xfrm>
        <a:custGeom>
          <a:avLst/>
          <a:gdLst/>
          <a:ahLst/>
          <a:cxnLst/>
          <a:rect l="0" t="0" r="0" b="0"/>
          <a:pathLst>
            <a:path>
              <a:moveTo>
                <a:pt x="0" y="0"/>
              </a:moveTo>
              <a:lnTo>
                <a:pt x="0" y="594287"/>
              </a:lnTo>
              <a:lnTo>
                <a:pt x="471956" y="5942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B7C7E9-1496-40F2-9659-5C024B74AF51}">
      <dsp:nvSpPr>
        <dsp:cNvPr id="0" name=""/>
        <dsp:cNvSpPr/>
      </dsp:nvSpPr>
      <dsp:spPr>
        <a:xfrm>
          <a:off x="945915" y="1334475"/>
          <a:ext cx="4338974" cy="854271"/>
        </a:xfrm>
        <a:prstGeom prst="roundRect">
          <a:avLst>
            <a:gd name="adj" fmla="val 10000"/>
          </a:avLst>
        </a:prstGeom>
        <a:solidFill>
          <a:schemeClr val="bg1">
            <a:lumMod val="9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just" defTabSz="577850">
            <a:lnSpc>
              <a:spcPct val="90000"/>
            </a:lnSpc>
            <a:spcBef>
              <a:spcPct val="0"/>
            </a:spcBef>
            <a:spcAft>
              <a:spcPct val="35000"/>
            </a:spcAft>
          </a:pPr>
          <a:r>
            <a:rPr lang="en-US" sz="1300" kern="1200" dirty="0" smtClean="0"/>
            <a:t>S</a:t>
          </a:r>
          <a:r>
            <a:rPr lang="en-US" sz="1100" kern="1200" dirty="0" smtClean="0"/>
            <a:t>tudy the degree and modes of exposure to POPs for different population groups in Latin America and establish a correlation between the presence of POPs in human milk, drinking water and food/animal feed samples and their presence in the local environment.</a:t>
          </a:r>
          <a:endParaRPr lang="es-GT" sz="1100" kern="1200" dirty="0"/>
        </a:p>
      </dsp:txBody>
      <dsp:txXfrm>
        <a:off x="970936" y="1359496"/>
        <a:ext cx="4288932" cy="804229"/>
      </dsp:txXfrm>
    </dsp:sp>
    <dsp:sp modelId="{0DE3D946-63C9-42F1-86B4-4559389C67DD}">
      <dsp:nvSpPr>
        <dsp:cNvPr id="0" name=""/>
        <dsp:cNvSpPr/>
      </dsp:nvSpPr>
      <dsp:spPr>
        <a:xfrm>
          <a:off x="473958" y="1167324"/>
          <a:ext cx="476663" cy="1552389"/>
        </a:xfrm>
        <a:custGeom>
          <a:avLst/>
          <a:gdLst/>
          <a:ahLst/>
          <a:cxnLst/>
          <a:rect l="0" t="0" r="0" b="0"/>
          <a:pathLst>
            <a:path>
              <a:moveTo>
                <a:pt x="0" y="0"/>
              </a:moveTo>
              <a:lnTo>
                <a:pt x="0" y="1552389"/>
              </a:lnTo>
              <a:lnTo>
                <a:pt x="476663" y="1552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EA63D8-D162-459C-8F35-E547254F7881}">
      <dsp:nvSpPr>
        <dsp:cNvPr id="0" name=""/>
        <dsp:cNvSpPr/>
      </dsp:nvSpPr>
      <dsp:spPr>
        <a:xfrm>
          <a:off x="950622" y="2454069"/>
          <a:ext cx="4330427" cy="531287"/>
        </a:xfrm>
        <a:prstGeom prst="roundRect">
          <a:avLst>
            <a:gd name="adj" fmla="val 10000"/>
          </a:avLst>
        </a:prstGeom>
        <a:solidFill>
          <a:schemeClr val="bg1">
            <a:lumMod val="9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n-US" sz="1100" kern="1200" dirty="0" smtClean="0"/>
            <a:t>Link the level of human exposure to POPs with environmental, social, employment and, residential factors, to establish criteria that can be used by different stakeholders related to this subject.</a:t>
          </a:r>
          <a:endParaRPr lang="es-GT" sz="1100" kern="1200" dirty="0"/>
        </a:p>
      </dsp:txBody>
      <dsp:txXfrm>
        <a:off x="966183" y="2469630"/>
        <a:ext cx="4299305" cy="500165"/>
      </dsp:txXfrm>
    </dsp:sp>
    <dsp:sp modelId="{420AAAF0-53C1-45C9-AE86-BB4F5F38D960}">
      <dsp:nvSpPr>
        <dsp:cNvPr id="0" name=""/>
        <dsp:cNvSpPr/>
      </dsp:nvSpPr>
      <dsp:spPr>
        <a:xfrm>
          <a:off x="473958" y="1167324"/>
          <a:ext cx="476663" cy="2282614"/>
        </a:xfrm>
        <a:custGeom>
          <a:avLst/>
          <a:gdLst/>
          <a:ahLst/>
          <a:cxnLst/>
          <a:rect l="0" t="0" r="0" b="0"/>
          <a:pathLst>
            <a:path>
              <a:moveTo>
                <a:pt x="0" y="0"/>
              </a:moveTo>
              <a:lnTo>
                <a:pt x="0" y="2282614"/>
              </a:lnTo>
              <a:lnTo>
                <a:pt x="476663" y="2282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F00C15-4B07-4158-B759-C4F1D7C06B51}">
      <dsp:nvSpPr>
        <dsp:cNvPr id="0" name=""/>
        <dsp:cNvSpPr/>
      </dsp:nvSpPr>
      <dsp:spPr>
        <a:xfrm>
          <a:off x="950622" y="3164517"/>
          <a:ext cx="4326661" cy="570842"/>
        </a:xfrm>
        <a:prstGeom prst="roundRect">
          <a:avLst>
            <a:gd name="adj" fmla="val 10000"/>
          </a:avLst>
        </a:prstGeom>
        <a:solidFill>
          <a:schemeClr val="bg1">
            <a:lumMod val="9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n-US" sz="1100" kern="1200" dirty="0" smtClean="0"/>
            <a:t>Identify key risk groups and contaminated areas to aid in establishing policies to protect human beings from exposure to POPs and enable mitigating action for environmental clean-up.</a:t>
          </a:r>
          <a:endParaRPr lang="es-GT" sz="1100" kern="1200" dirty="0"/>
        </a:p>
      </dsp:txBody>
      <dsp:txXfrm>
        <a:off x="967341" y="3181236"/>
        <a:ext cx="4293223" cy="5374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6532563" cy="1004888"/>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8539163" y="0"/>
            <a:ext cx="6532562" cy="1004888"/>
          </a:xfrm>
          <a:prstGeom prst="rect">
            <a:avLst/>
          </a:prstGeom>
        </p:spPr>
        <p:txBody>
          <a:bodyPr vert="horz" lIns="91440" tIns="45720" rIns="91440" bIns="45720" rtlCol="0"/>
          <a:lstStyle>
            <a:lvl1pPr algn="r">
              <a:defRPr sz="1200"/>
            </a:lvl1pPr>
          </a:lstStyle>
          <a:p>
            <a:fld id="{8A7EA864-21CE-4112-9A94-AC14C9577D11}" type="datetimeFigureOut">
              <a:rPr lang="es-GT" smtClean="0"/>
              <a:t>03/05/2017</a:t>
            </a:fld>
            <a:endParaRPr lang="es-GT"/>
          </a:p>
        </p:txBody>
      </p:sp>
      <p:sp>
        <p:nvSpPr>
          <p:cNvPr id="4" name="3 Marcador de imagen de diapositiva"/>
          <p:cNvSpPr>
            <a:spLocks noGrp="1" noRot="1" noChangeAspect="1"/>
          </p:cNvSpPr>
          <p:nvPr>
            <p:ph type="sldImg" idx="2"/>
          </p:nvPr>
        </p:nvSpPr>
        <p:spPr>
          <a:xfrm>
            <a:off x="4710113" y="1508125"/>
            <a:ext cx="5654675" cy="7539038"/>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1508125" y="9548813"/>
            <a:ext cx="12058650" cy="9047162"/>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19096038"/>
            <a:ext cx="6532563" cy="1004887"/>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8539163" y="19096038"/>
            <a:ext cx="6532562" cy="1004887"/>
          </a:xfrm>
          <a:prstGeom prst="rect">
            <a:avLst/>
          </a:prstGeom>
        </p:spPr>
        <p:txBody>
          <a:bodyPr vert="horz" lIns="91440" tIns="45720" rIns="91440" bIns="45720" rtlCol="0" anchor="b"/>
          <a:lstStyle>
            <a:lvl1pPr algn="r">
              <a:defRPr sz="1200"/>
            </a:lvl1pPr>
          </a:lstStyle>
          <a:p>
            <a:fld id="{26B292ED-BC13-4774-BE35-82143497B587}" type="slidenum">
              <a:rPr lang="es-GT" smtClean="0"/>
              <a:t>‹Nº›</a:t>
            </a:fld>
            <a:endParaRPr lang="es-GT"/>
          </a:p>
        </p:txBody>
      </p:sp>
    </p:spTree>
    <p:extLst>
      <p:ext uri="{BB962C8B-B14F-4D97-AF65-F5344CB8AC3E}">
        <p14:creationId xmlns:p14="http://schemas.microsoft.com/office/powerpoint/2010/main" val="198347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26B292ED-BC13-4774-BE35-82143497B587}" type="slidenum">
              <a:rPr lang="es-GT" smtClean="0"/>
              <a:t>1</a:t>
            </a:fld>
            <a:endParaRPr lang="es-GT"/>
          </a:p>
        </p:txBody>
      </p:sp>
    </p:spTree>
    <p:extLst>
      <p:ext uri="{BB962C8B-B14F-4D97-AF65-F5344CB8AC3E}">
        <p14:creationId xmlns:p14="http://schemas.microsoft.com/office/powerpoint/2010/main" val="648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1093" y="6232271"/>
            <a:ext cx="12819063" cy="4221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2187" y="11258296"/>
            <a:ext cx="10556875"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4062" y="4623943"/>
            <a:ext cx="6560344"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66843" y="4623943"/>
            <a:ext cx="6560344"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5078075" cy="20104095"/>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2464482" y="335186"/>
            <a:ext cx="2378926" cy="2258904"/>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335168" y="292460"/>
            <a:ext cx="2291583" cy="2287683"/>
          </a:xfrm>
          <a:prstGeom prst="rect">
            <a:avLst/>
          </a:prstGeom>
          <a:blipFill>
            <a:blip r:embed="rId9" cstate="print"/>
            <a:stretch>
              <a:fillRect/>
            </a:stretch>
          </a:blipFill>
        </p:spPr>
        <p:txBody>
          <a:bodyPr wrap="square" lIns="0" tIns="0" rIns="0" bIns="0" rtlCol="0"/>
          <a:lstStyle/>
          <a:p>
            <a:endParaRPr/>
          </a:p>
        </p:txBody>
      </p:sp>
      <p:sp>
        <p:nvSpPr>
          <p:cNvPr id="19" name="bk object 19"/>
          <p:cNvSpPr/>
          <p:nvPr/>
        </p:nvSpPr>
        <p:spPr>
          <a:xfrm>
            <a:off x="3842116" y="397236"/>
            <a:ext cx="7195813" cy="307293"/>
          </a:xfrm>
          <a:prstGeom prst="rect">
            <a:avLst/>
          </a:prstGeom>
          <a:blipFill>
            <a:blip r:embed="rId10" cstate="print"/>
            <a:stretch>
              <a:fillRect/>
            </a:stretch>
          </a:blipFill>
        </p:spPr>
        <p:txBody>
          <a:bodyPr wrap="square" lIns="0" tIns="0" rIns="0" bIns="0" rtlCol="0"/>
          <a:lstStyle/>
          <a:p>
            <a:endParaRPr/>
          </a:p>
        </p:txBody>
      </p:sp>
      <p:sp>
        <p:nvSpPr>
          <p:cNvPr id="20" name="bk object 20"/>
          <p:cNvSpPr/>
          <p:nvPr/>
        </p:nvSpPr>
        <p:spPr>
          <a:xfrm>
            <a:off x="3260622" y="784072"/>
            <a:ext cx="8363352" cy="299493"/>
          </a:xfrm>
          <a:prstGeom prst="rect">
            <a:avLst/>
          </a:prstGeom>
          <a:blipFill>
            <a:blip r:embed="rId11" cstate="print"/>
            <a:stretch>
              <a:fillRect/>
            </a:stretch>
          </a:blipFill>
        </p:spPr>
        <p:txBody>
          <a:bodyPr wrap="square" lIns="0" tIns="0" rIns="0" bIns="0" rtlCol="0"/>
          <a:lstStyle/>
          <a:p>
            <a:endParaRPr/>
          </a:p>
        </p:txBody>
      </p:sp>
      <p:sp>
        <p:nvSpPr>
          <p:cNvPr id="21" name="bk object 21"/>
          <p:cNvSpPr/>
          <p:nvPr/>
        </p:nvSpPr>
        <p:spPr>
          <a:xfrm>
            <a:off x="6505466" y="1180303"/>
            <a:ext cx="1856644" cy="264390"/>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a:xfrm>
            <a:off x="754062" y="804164"/>
            <a:ext cx="13573125" cy="32166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4062" y="4623943"/>
            <a:ext cx="13573125"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27625" y="18696814"/>
            <a:ext cx="4826000"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4062" y="18696814"/>
            <a:ext cx="3468687"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5/3/2017</a:t>
            </a:fld>
            <a:endParaRPr lang="en-US"/>
          </a:p>
        </p:txBody>
      </p:sp>
      <p:sp>
        <p:nvSpPr>
          <p:cNvPr id="6" name="Holder 6"/>
          <p:cNvSpPr>
            <a:spLocks noGrp="1"/>
          </p:cNvSpPr>
          <p:nvPr>
            <p:ph type="sldNum" sz="quarter" idx="7"/>
          </p:nvPr>
        </p:nvSpPr>
        <p:spPr>
          <a:xfrm>
            <a:off x="10858500" y="18696814"/>
            <a:ext cx="3468687"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18" Type="http://schemas.microsoft.com/office/2007/relationships/diagramDrawing" Target="../diagrams/drawing1.xml"/><Relationship Id="rId26" Type="http://schemas.openxmlformats.org/officeDocument/2006/relationships/diagramQuickStyle" Target="../diagrams/quickStyle3.xml"/><Relationship Id="rId39" Type="http://schemas.openxmlformats.org/officeDocument/2006/relationships/image" Target="../media/image18.png"/><Relationship Id="rId3" Type="http://schemas.openxmlformats.org/officeDocument/2006/relationships/image" Target="../media/image7.png"/><Relationship Id="rId21" Type="http://schemas.openxmlformats.org/officeDocument/2006/relationships/diagramQuickStyle" Target="../diagrams/quickStyle2.xml"/><Relationship Id="rId34" Type="http://schemas.openxmlformats.org/officeDocument/2006/relationships/diagramData" Target="../diagrams/data4.xml"/><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diagramColors" Target="../diagrams/colors1.xml"/><Relationship Id="rId25" Type="http://schemas.openxmlformats.org/officeDocument/2006/relationships/diagramLayout" Target="../diagrams/layout3.xml"/><Relationship Id="rId33" Type="http://schemas.openxmlformats.org/officeDocument/2006/relationships/hyperlink" Target="http://web.undp.org/execbrd/pdf/dp2010-3.pdf" TargetMode="External"/><Relationship Id="rId38" Type="http://schemas.microsoft.com/office/2007/relationships/diagramDrawing" Target="../diagrams/drawing4.xml"/><Relationship Id="rId2" Type="http://schemas.openxmlformats.org/officeDocument/2006/relationships/notesSlide" Target="../notesSlides/notesSlide1.xml"/><Relationship Id="rId16" Type="http://schemas.openxmlformats.org/officeDocument/2006/relationships/diagramQuickStyle" Target="../diagrams/quickStyle1.xml"/><Relationship Id="rId20" Type="http://schemas.openxmlformats.org/officeDocument/2006/relationships/diagramLayout" Target="../diagrams/layout2.xml"/><Relationship Id="rId29" Type="http://schemas.openxmlformats.org/officeDocument/2006/relationships/hyperlink" Target="https://www.iaea.org/about/partnerships/regional/cooperative-agreements/regional-cooperation-agreement-for-the-promotion-of-nuclear-science-and-technology-in-latin-america-and-the-caribbean-arcal" TargetMode="Externa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jpg"/><Relationship Id="rId24" Type="http://schemas.openxmlformats.org/officeDocument/2006/relationships/diagramData" Target="../diagrams/data3.xml"/><Relationship Id="rId32" Type="http://schemas.openxmlformats.org/officeDocument/2006/relationships/hyperlink" Target="http://chm.pops.int/default.aspx" TargetMode="External"/><Relationship Id="rId37" Type="http://schemas.openxmlformats.org/officeDocument/2006/relationships/diagramColors" Target="../diagrams/colors4.xml"/><Relationship Id="rId5" Type="http://schemas.openxmlformats.org/officeDocument/2006/relationships/image" Target="../media/image9.jpg"/><Relationship Id="rId15" Type="http://schemas.openxmlformats.org/officeDocument/2006/relationships/diagramLayout" Target="../diagrams/layout1.xml"/><Relationship Id="rId23" Type="http://schemas.microsoft.com/office/2007/relationships/diagramDrawing" Target="../diagrams/drawing2.xml"/><Relationship Id="rId28" Type="http://schemas.microsoft.com/office/2007/relationships/diagramDrawing" Target="../diagrams/drawing3.xml"/><Relationship Id="rId36" Type="http://schemas.openxmlformats.org/officeDocument/2006/relationships/diagramQuickStyle" Target="../diagrams/quickStyle4.xml"/><Relationship Id="rId10" Type="http://schemas.openxmlformats.org/officeDocument/2006/relationships/image" Target="../media/image14.jpg"/><Relationship Id="rId19" Type="http://schemas.openxmlformats.org/officeDocument/2006/relationships/diagramData" Target="../diagrams/data2.xml"/><Relationship Id="rId31" Type="http://schemas.openxmlformats.org/officeDocument/2006/relationships/hyperlink" Target="http://www.red-ralaca.net/" TargetMode="External"/><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diagramData" Target="../diagrams/data1.xml"/><Relationship Id="rId22" Type="http://schemas.openxmlformats.org/officeDocument/2006/relationships/diagramColors" Target="../diagrams/colors2.xml"/><Relationship Id="rId27" Type="http://schemas.openxmlformats.org/officeDocument/2006/relationships/diagramColors" Target="../diagrams/colors3.xml"/><Relationship Id="rId30" Type="http://schemas.openxmlformats.org/officeDocument/2006/relationships/hyperlink" Target="https://inis.iaea.org/search/search.aspx?orig_q=RN:46122983" TargetMode="External"/><Relationship Id="rId35"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000">
              <a:schemeClr val="accent1">
                <a:tint val="66000"/>
                <a:satMod val="160000"/>
              </a:schemeClr>
            </a:gs>
            <a:gs pos="47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object 2"/>
          <p:cNvSpPr txBox="1"/>
          <p:nvPr/>
        </p:nvSpPr>
        <p:spPr>
          <a:xfrm>
            <a:off x="3032757" y="1625140"/>
            <a:ext cx="9248775" cy="1037590"/>
          </a:xfrm>
          <a:prstGeom prst="rect">
            <a:avLst/>
          </a:prstGeom>
        </p:spPr>
        <p:txBody>
          <a:bodyPr vert="horz" wrap="square" lIns="0" tIns="0" rIns="0" bIns="0" rtlCol="0">
            <a:spAutoFit/>
          </a:bodyPr>
          <a:lstStyle/>
          <a:p>
            <a:pPr marL="20320" marR="5080" indent="-8255">
              <a:lnSpc>
                <a:spcPts val="1789"/>
              </a:lnSpc>
            </a:pPr>
            <a:r>
              <a:rPr sz="1450" b="1" spc="-100" dirty="0">
                <a:solidFill>
                  <a:srgbClr val="FFFFFF"/>
                </a:solidFill>
                <a:latin typeface="Corbel"/>
                <a:cs typeface="Corbel"/>
              </a:rPr>
              <a:t>P. </a:t>
            </a:r>
            <a:r>
              <a:rPr sz="1450" b="1" spc="-10" dirty="0">
                <a:solidFill>
                  <a:srgbClr val="FFFFFF"/>
                </a:solidFill>
                <a:latin typeface="Corbel"/>
                <a:cs typeface="Corbel"/>
              </a:rPr>
              <a:t>Gatti</a:t>
            </a:r>
            <a:r>
              <a:rPr sz="1500" b="1" spc="-15" baseline="25000" dirty="0">
                <a:solidFill>
                  <a:srgbClr val="FFFFFF"/>
                </a:solidFill>
                <a:latin typeface="Corbel"/>
                <a:cs typeface="Corbel"/>
              </a:rPr>
              <a:t>1 </a:t>
            </a:r>
            <a:r>
              <a:rPr sz="1450" b="1" spc="-5" dirty="0">
                <a:solidFill>
                  <a:srgbClr val="FFFFFF"/>
                </a:solidFill>
                <a:latin typeface="Corbel"/>
                <a:cs typeface="Corbel"/>
              </a:rPr>
              <a:t>; </a:t>
            </a:r>
            <a:r>
              <a:rPr sz="1450" b="1" spc="-10" dirty="0">
                <a:solidFill>
                  <a:srgbClr val="FFFFFF"/>
                </a:solidFill>
                <a:latin typeface="Corbel"/>
                <a:cs typeface="Corbel"/>
              </a:rPr>
              <a:t>C. Carrasco</a:t>
            </a:r>
            <a:r>
              <a:rPr sz="1500" b="1" spc="-15" baseline="25000" dirty="0">
                <a:solidFill>
                  <a:srgbClr val="FFFFFF"/>
                </a:solidFill>
                <a:latin typeface="Corbel"/>
                <a:cs typeface="Corbel"/>
              </a:rPr>
              <a:t>2</a:t>
            </a:r>
            <a:r>
              <a:rPr sz="1450" b="1" spc="-10" dirty="0">
                <a:solidFill>
                  <a:srgbClr val="FFFFFF"/>
                </a:solidFill>
                <a:latin typeface="Corbel"/>
                <a:cs typeface="Corbel"/>
              </a:rPr>
              <a:t>; </a:t>
            </a:r>
            <a:r>
              <a:rPr sz="1450" b="1" spc="-80" dirty="0">
                <a:solidFill>
                  <a:srgbClr val="FFFFFF"/>
                </a:solidFill>
                <a:latin typeface="Corbel"/>
                <a:cs typeface="Corbel"/>
              </a:rPr>
              <a:t>P.F. </a:t>
            </a:r>
            <a:r>
              <a:rPr sz="1450" b="1" spc="-5" dirty="0">
                <a:solidFill>
                  <a:srgbClr val="FFFFFF"/>
                </a:solidFill>
                <a:latin typeface="Corbel"/>
                <a:cs typeface="Corbel"/>
              </a:rPr>
              <a:t>Enríquez </a:t>
            </a:r>
            <a:r>
              <a:rPr sz="1450" b="1" spc="-10" dirty="0">
                <a:solidFill>
                  <a:srgbClr val="FFFFFF"/>
                </a:solidFill>
                <a:latin typeface="Corbel"/>
                <a:cs typeface="Corbel"/>
              </a:rPr>
              <a:t>Alfaro</a:t>
            </a:r>
            <a:r>
              <a:rPr sz="1500" b="1" spc="-15" baseline="25000" dirty="0">
                <a:solidFill>
                  <a:srgbClr val="FFFFFF"/>
                </a:solidFill>
                <a:latin typeface="Corbel"/>
                <a:cs typeface="Corbel"/>
              </a:rPr>
              <a:t>3</a:t>
            </a:r>
            <a:r>
              <a:rPr sz="1450" b="1" spc="-10" dirty="0">
                <a:solidFill>
                  <a:srgbClr val="FFFFFF"/>
                </a:solidFill>
                <a:latin typeface="Corbel"/>
                <a:cs typeface="Corbel"/>
              </a:rPr>
              <a:t>; J.Guerrero Dallos</a:t>
            </a:r>
            <a:r>
              <a:rPr sz="1500" b="1" spc="-15" baseline="25000" dirty="0">
                <a:solidFill>
                  <a:srgbClr val="FFFFFF"/>
                </a:solidFill>
                <a:latin typeface="Corbel"/>
                <a:cs typeface="Corbel"/>
              </a:rPr>
              <a:t>4</a:t>
            </a:r>
            <a:r>
              <a:rPr sz="1450" b="1" spc="-10" dirty="0">
                <a:solidFill>
                  <a:srgbClr val="FFFFFF"/>
                </a:solidFill>
                <a:latin typeface="Corbel"/>
                <a:cs typeface="Corbel"/>
              </a:rPr>
              <a:t>; M.A. Masis Mora</a:t>
            </a:r>
            <a:r>
              <a:rPr sz="1500" b="1" spc="-15" baseline="25000" dirty="0">
                <a:solidFill>
                  <a:srgbClr val="FFFFFF"/>
                </a:solidFill>
                <a:latin typeface="Corbel"/>
                <a:cs typeface="Corbel"/>
              </a:rPr>
              <a:t>5</a:t>
            </a:r>
            <a:r>
              <a:rPr sz="1450" b="1" spc="-10" dirty="0">
                <a:solidFill>
                  <a:srgbClr val="FFFFFF"/>
                </a:solidFill>
                <a:latin typeface="Corbel"/>
                <a:cs typeface="Corbel"/>
              </a:rPr>
              <a:t>; C.R. Castro Palacios </a:t>
            </a:r>
            <a:r>
              <a:rPr sz="1500" b="1" spc="-7" baseline="25000" dirty="0">
                <a:solidFill>
                  <a:srgbClr val="FFFFFF"/>
                </a:solidFill>
                <a:latin typeface="Corbel"/>
                <a:cs typeface="Corbel"/>
              </a:rPr>
              <a:t>6</a:t>
            </a:r>
            <a:r>
              <a:rPr sz="1450" b="1" spc="-5" dirty="0">
                <a:solidFill>
                  <a:srgbClr val="FFFFFF"/>
                </a:solidFill>
                <a:latin typeface="Corbel"/>
                <a:cs typeface="Corbel"/>
              </a:rPr>
              <a:t>; </a:t>
            </a:r>
            <a:r>
              <a:rPr sz="1450" b="1" spc="-10" dirty="0">
                <a:solidFill>
                  <a:srgbClr val="FFFFFF"/>
                </a:solidFill>
                <a:latin typeface="Corbel"/>
                <a:cs typeface="Corbel"/>
              </a:rPr>
              <a:t>G. García  Rosales </a:t>
            </a:r>
            <a:r>
              <a:rPr sz="1500" b="1" spc="-7" baseline="25000" dirty="0">
                <a:solidFill>
                  <a:srgbClr val="FFFFFF"/>
                </a:solidFill>
                <a:latin typeface="Corbel"/>
                <a:cs typeface="Corbel"/>
              </a:rPr>
              <a:t>7</a:t>
            </a:r>
            <a:r>
              <a:rPr sz="1450" b="1" spc="-5" dirty="0">
                <a:solidFill>
                  <a:srgbClr val="FFFFFF"/>
                </a:solidFill>
                <a:latin typeface="Corbel"/>
                <a:cs typeface="Corbel"/>
              </a:rPr>
              <a:t>; </a:t>
            </a:r>
            <a:r>
              <a:rPr sz="1450" b="1" spc="-10" dirty="0">
                <a:solidFill>
                  <a:srgbClr val="FFFFFF"/>
                </a:solidFill>
                <a:latin typeface="Corbel"/>
                <a:cs typeface="Corbel"/>
              </a:rPr>
              <a:t>S.Caballero </a:t>
            </a:r>
            <a:r>
              <a:rPr sz="1450" b="1" spc="-5" dirty="0">
                <a:solidFill>
                  <a:srgbClr val="FFFFFF"/>
                </a:solidFill>
                <a:latin typeface="Corbel"/>
                <a:cs typeface="Corbel"/>
              </a:rPr>
              <a:t>de </a:t>
            </a:r>
            <a:r>
              <a:rPr sz="1450" b="1" spc="-10" dirty="0">
                <a:solidFill>
                  <a:srgbClr val="FFFFFF"/>
                </a:solidFill>
                <a:latin typeface="Corbel"/>
                <a:cs typeface="Corbel"/>
              </a:rPr>
              <a:t>Colombo</a:t>
            </a:r>
            <a:r>
              <a:rPr sz="1500" b="1" spc="-15" baseline="25000" dirty="0">
                <a:solidFill>
                  <a:srgbClr val="FFFFFF"/>
                </a:solidFill>
                <a:latin typeface="Corbel"/>
                <a:cs typeface="Corbel"/>
              </a:rPr>
              <a:t>8</a:t>
            </a:r>
            <a:r>
              <a:rPr sz="1450" b="1" spc="-10" dirty="0">
                <a:solidFill>
                  <a:srgbClr val="FFFFFF"/>
                </a:solidFill>
                <a:latin typeface="Corbel"/>
                <a:cs typeface="Corbel"/>
              </a:rPr>
              <a:t>; </a:t>
            </a:r>
            <a:r>
              <a:rPr sz="1450" b="1" spc="-5" dirty="0">
                <a:solidFill>
                  <a:srgbClr val="FFFFFF"/>
                </a:solidFill>
                <a:latin typeface="Corbel"/>
                <a:cs typeface="Corbel"/>
              </a:rPr>
              <a:t>E.G. Egaña </a:t>
            </a:r>
            <a:r>
              <a:rPr sz="1450" b="1" spc="-10" dirty="0">
                <a:solidFill>
                  <a:srgbClr val="FFFFFF"/>
                </a:solidFill>
                <a:latin typeface="Corbel"/>
                <a:cs typeface="Corbel"/>
              </a:rPr>
              <a:t>Cerni</a:t>
            </a:r>
            <a:r>
              <a:rPr sz="1500" b="1" spc="-15" baseline="25000" dirty="0">
                <a:solidFill>
                  <a:srgbClr val="FFFFFF"/>
                </a:solidFill>
                <a:latin typeface="Corbel"/>
                <a:cs typeface="Corbel"/>
              </a:rPr>
              <a:t>9</a:t>
            </a:r>
            <a:r>
              <a:rPr sz="1450" b="1" spc="-10" dirty="0">
                <a:solidFill>
                  <a:srgbClr val="FFFFFF"/>
                </a:solidFill>
                <a:latin typeface="Corbel"/>
                <a:cs typeface="Corbel"/>
              </a:rPr>
              <a:t>; M.G. Álvarez </a:t>
            </a:r>
            <a:r>
              <a:rPr sz="1450" b="1" spc="-5" dirty="0">
                <a:solidFill>
                  <a:srgbClr val="FFFFFF"/>
                </a:solidFill>
                <a:latin typeface="Corbel"/>
                <a:cs typeface="Corbel"/>
              </a:rPr>
              <a:t>de </a:t>
            </a:r>
            <a:r>
              <a:rPr sz="1450" b="1" spc="-10" dirty="0">
                <a:solidFill>
                  <a:srgbClr val="FFFFFF"/>
                </a:solidFill>
                <a:latin typeface="Corbel"/>
                <a:cs typeface="Corbel"/>
              </a:rPr>
              <a:t>la  Cruz </a:t>
            </a:r>
            <a:r>
              <a:rPr sz="1450" b="1" spc="-5" dirty="0">
                <a:solidFill>
                  <a:srgbClr val="FFFFFF"/>
                </a:solidFill>
                <a:latin typeface="Corbel"/>
                <a:cs typeface="Corbel"/>
              </a:rPr>
              <a:t>de </a:t>
            </a:r>
            <a:r>
              <a:rPr sz="1450" b="1" spc="-10" dirty="0">
                <a:solidFill>
                  <a:srgbClr val="FFFFFF"/>
                </a:solidFill>
                <a:latin typeface="Corbel"/>
                <a:cs typeface="Corbel"/>
              </a:rPr>
              <a:t>Morales</a:t>
            </a:r>
            <a:r>
              <a:rPr sz="1500" b="1" spc="-15" baseline="25000" dirty="0">
                <a:solidFill>
                  <a:srgbClr val="FFFFFF"/>
                </a:solidFill>
                <a:latin typeface="Corbel"/>
                <a:cs typeface="Corbel"/>
              </a:rPr>
              <a:t>10</a:t>
            </a:r>
            <a:r>
              <a:rPr sz="1450" b="1" spc="-10" dirty="0">
                <a:solidFill>
                  <a:srgbClr val="FFFFFF"/>
                </a:solidFill>
                <a:latin typeface="Corbel"/>
                <a:cs typeface="Corbel"/>
              </a:rPr>
              <a:t>; A.Ramírez</a:t>
            </a:r>
            <a:r>
              <a:rPr sz="1450" b="1" spc="-150" dirty="0">
                <a:solidFill>
                  <a:srgbClr val="FFFFFF"/>
                </a:solidFill>
                <a:latin typeface="Corbel"/>
                <a:cs typeface="Corbel"/>
              </a:rPr>
              <a:t> </a:t>
            </a:r>
            <a:r>
              <a:rPr sz="1450" b="1" spc="-10" dirty="0">
                <a:solidFill>
                  <a:srgbClr val="FFFFFF"/>
                </a:solidFill>
                <a:latin typeface="Corbel"/>
                <a:cs typeface="Corbel"/>
              </a:rPr>
              <a:t>Sánchez</a:t>
            </a:r>
            <a:r>
              <a:rPr sz="1500" b="1" spc="-15" baseline="25000" dirty="0">
                <a:solidFill>
                  <a:srgbClr val="FFFFFF"/>
                </a:solidFill>
                <a:latin typeface="Corbel"/>
                <a:cs typeface="Corbel"/>
              </a:rPr>
              <a:t>11</a:t>
            </a:r>
            <a:endParaRPr sz="1500" baseline="25000" dirty="0">
              <a:latin typeface="Corbel"/>
              <a:cs typeface="Corbel"/>
            </a:endParaRPr>
          </a:p>
          <a:p>
            <a:pPr marL="152400" marR="145415" algn="ctr">
              <a:lnSpc>
                <a:spcPts val="1120"/>
              </a:lnSpc>
              <a:spcBef>
                <a:spcPts val="5"/>
              </a:spcBef>
            </a:pPr>
            <a:r>
              <a:rPr sz="900" spc="10" dirty="0">
                <a:solidFill>
                  <a:srgbClr val="FFFFFF"/>
                </a:solidFill>
                <a:latin typeface="Corbel"/>
                <a:cs typeface="Corbel"/>
              </a:rPr>
              <a:t>Instituto Nacional de </a:t>
            </a:r>
            <a:r>
              <a:rPr sz="900" spc="5" dirty="0">
                <a:solidFill>
                  <a:srgbClr val="FFFFFF"/>
                </a:solidFill>
                <a:latin typeface="Corbel"/>
                <a:cs typeface="Corbel"/>
              </a:rPr>
              <a:t>Tecnología </a:t>
            </a:r>
            <a:r>
              <a:rPr sz="900" spc="10" dirty="0">
                <a:solidFill>
                  <a:srgbClr val="FFFFFF"/>
                </a:solidFill>
                <a:latin typeface="Corbel"/>
                <a:cs typeface="Corbel"/>
              </a:rPr>
              <a:t>Industrial (INTI </a:t>
            </a:r>
            <a:r>
              <a:rPr sz="900" spc="5" dirty="0">
                <a:solidFill>
                  <a:srgbClr val="FFFFFF"/>
                </a:solidFill>
                <a:latin typeface="Corbel"/>
                <a:cs typeface="Corbel"/>
              </a:rPr>
              <a:t>) </a:t>
            </a:r>
            <a:r>
              <a:rPr sz="900" spc="10" dirty="0">
                <a:solidFill>
                  <a:srgbClr val="FFFFFF"/>
                </a:solidFill>
                <a:latin typeface="Corbel"/>
                <a:cs typeface="Corbel"/>
              </a:rPr>
              <a:t>ARGENTINA; </a:t>
            </a:r>
            <a:r>
              <a:rPr sz="900" spc="15" baseline="27777" dirty="0">
                <a:solidFill>
                  <a:srgbClr val="FFFFFF"/>
                </a:solidFill>
                <a:latin typeface="Corbel"/>
                <a:cs typeface="Corbel"/>
              </a:rPr>
              <a:t>2 </a:t>
            </a:r>
            <a:r>
              <a:rPr sz="900" spc="10" dirty="0">
                <a:solidFill>
                  <a:srgbClr val="FFFFFF"/>
                </a:solidFill>
                <a:latin typeface="Corbel"/>
                <a:cs typeface="Corbel"/>
              </a:rPr>
              <a:t>Instituto de Investigación </a:t>
            </a:r>
            <a:r>
              <a:rPr sz="900" spc="15" dirty="0">
                <a:solidFill>
                  <a:srgbClr val="FFFFFF"/>
                </a:solidFill>
                <a:latin typeface="Corbel"/>
                <a:cs typeface="Corbel"/>
              </a:rPr>
              <a:t>en Salud y </a:t>
            </a:r>
            <a:r>
              <a:rPr sz="900" spc="10" dirty="0">
                <a:solidFill>
                  <a:srgbClr val="FFFFFF"/>
                </a:solidFill>
                <a:latin typeface="Corbel"/>
                <a:cs typeface="Corbel"/>
              </a:rPr>
              <a:t>Desarrollo (ECUADOR); </a:t>
            </a:r>
            <a:r>
              <a:rPr sz="900" spc="7" baseline="27777" dirty="0">
                <a:solidFill>
                  <a:srgbClr val="FFFFFF"/>
                </a:solidFill>
                <a:latin typeface="Corbel"/>
                <a:cs typeface="Corbel"/>
              </a:rPr>
              <a:t>3 </a:t>
            </a:r>
            <a:r>
              <a:rPr sz="900" spc="10" dirty="0">
                <a:solidFill>
                  <a:srgbClr val="FFFFFF"/>
                </a:solidFill>
                <a:latin typeface="Corbel"/>
                <a:cs typeface="Corbel"/>
              </a:rPr>
              <a:t>Servicio Agrícola </a:t>
            </a:r>
            <a:r>
              <a:rPr sz="900" spc="15" dirty="0">
                <a:solidFill>
                  <a:srgbClr val="FFFFFF"/>
                </a:solidFill>
                <a:latin typeface="Corbel"/>
                <a:cs typeface="Corbel"/>
              </a:rPr>
              <a:t>y </a:t>
            </a:r>
            <a:r>
              <a:rPr sz="900" spc="10" dirty="0">
                <a:solidFill>
                  <a:srgbClr val="FFFFFF"/>
                </a:solidFill>
                <a:latin typeface="Corbel"/>
                <a:cs typeface="Corbel"/>
              </a:rPr>
              <a:t>Ganadero </a:t>
            </a:r>
            <a:r>
              <a:rPr sz="900" spc="5" dirty="0">
                <a:solidFill>
                  <a:srgbClr val="FFFFFF"/>
                </a:solidFill>
                <a:latin typeface="Corbel"/>
                <a:cs typeface="Corbel"/>
              </a:rPr>
              <a:t>(SAG, </a:t>
            </a:r>
            <a:r>
              <a:rPr sz="900" spc="10" dirty="0">
                <a:solidFill>
                  <a:srgbClr val="FFFFFF"/>
                </a:solidFill>
                <a:latin typeface="Corbel"/>
                <a:cs typeface="Corbel"/>
              </a:rPr>
              <a:t>CHILE) </a:t>
            </a:r>
            <a:r>
              <a:rPr sz="900" spc="5" dirty="0">
                <a:solidFill>
                  <a:srgbClr val="FFFFFF"/>
                </a:solidFill>
                <a:latin typeface="Corbel"/>
                <a:cs typeface="Corbel"/>
              </a:rPr>
              <a:t>); </a:t>
            </a:r>
            <a:r>
              <a:rPr sz="900" spc="15" baseline="27777" dirty="0">
                <a:solidFill>
                  <a:srgbClr val="FFFFFF"/>
                </a:solidFill>
                <a:latin typeface="Corbel"/>
                <a:cs typeface="Corbel"/>
              </a:rPr>
              <a:t>4</a:t>
            </a:r>
            <a:r>
              <a:rPr sz="900" spc="10" dirty="0">
                <a:solidFill>
                  <a:srgbClr val="FFFFFF"/>
                </a:solidFill>
                <a:latin typeface="Corbel"/>
                <a:cs typeface="Corbel"/>
              </a:rPr>
              <a:t>Universidad  Nacional de Colombia </a:t>
            </a:r>
            <a:r>
              <a:rPr sz="900" spc="5" dirty="0">
                <a:solidFill>
                  <a:srgbClr val="FFFFFF"/>
                </a:solidFill>
                <a:latin typeface="Corbel"/>
                <a:cs typeface="Corbel"/>
              </a:rPr>
              <a:t>(COLOMBIA) ); </a:t>
            </a:r>
            <a:r>
              <a:rPr sz="900" spc="15" baseline="27777" dirty="0">
                <a:solidFill>
                  <a:srgbClr val="FFFFFF"/>
                </a:solidFill>
                <a:latin typeface="Corbel"/>
                <a:cs typeface="Corbel"/>
              </a:rPr>
              <a:t>5</a:t>
            </a:r>
            <a:r>
              <a:rPr sz="900" spc="10" dirty="0">
                <a:solidFill>
                  <a:srgbClr val="FFFFFF"/>
                </a:solidFill>
                <a:latin typeface="Corbel"/>
                <a:cs typeface="Corbel"/>
              </a:rPr>
              <a:t>Universidad de Costa Rica (UCR) </a:t>
            </a:r>
            <a:r>
              <a:rPr sz="900" spc="5" dirty="0">
                <a:solidFill>
                  <a:srgbClr val="FFFFFF"/>
                </a:solidFill>
                <a:latin typeface="Corbel"/>
                <a:cs typeface="Corbel"/>
              </a:rPr>
              <a:t>; </a:t>
            </a:r>
            <a:r>
              <a:rPr sz="900" spc="15" baseline="27777" dirty="0">
                <a:solidFill>
                  <a:srgbClr val="FFFFFF"/>
                </a:solidFill>
                <a:latin typeface="Corbel"/>
                <a:cs typeface="Corbel"/>
              </a:rPr>
              <a:t>6 </a:t>
            </a:r>
            <a:r>
              <a:rPr sz="900" spc="10" dirty="0">
                <a:solidFill>
                  <a:srgbClr val="FFFFFF"/>
                </a:solidFill>
                <a:latin typeface="Corbel"/>
                <a:cs typeface="Corbel"/>
              </a:rPr>
              <a:t>Ministerio de Electricidad </a:t>
            </a:r>
            <a:r>
              <a:rPr sz="900" spc="15" dirty="0">
                <a:solidFill>
                  <a:srgbClr val="FFFFFF"/>
                </a:solidFill>
                <a:latin typeface="Corbel"/>
                <a:cs typeface="Corbel"/>
              </a:rPr>
              <a:t>y </a:t>
            </a:r>
            <a:r>
              <a:rPr sz="900" spc="10" dirty="0">
                <a:solidFill>
                  <a:srgbClr val="FFFFFF"/>
                </a:solidFill>
                <a:latin typeface="Corbel"/>
                <a:cs typeface="Corbel"/>
              </a:rPr>
              <a:t>Energía Renovable (ECUADOR); </a:t>
            </a:r>
            <a:r>
              <a:rPr sz="900" spc="7" baseline="27777" dirty="0">
                <a:solidFill>
                  <a:srgbClr val="FFFFFF"/>
                </a:solidFill>
                <a:latin typeface="Corbel"/>
                <a:cs typeface="Corbel"/>
              </a:rPr>
              <a:t>7 </a:t>
            </a:r>
            <a:r>
              <a:rPr sz="900" spc="10" dirty="0">
                <a:solidFill>
                  <a:srgbClr val="FFFFFF"/>
                </a:solidFill>
                <a:latin typeface="Corbel"/>
                <a:cs typeface="Corbel"/>
              </a:rPr>
              <a:t>Instituto </a:t>
            </a:r>
            <a:r>
              <a:rPr sz="900" spc="5" dirty="0">
                <a:solidFill>
                  <a:srgbClr val="FFFFFF"/>
                </a:solidFill>
                <a:latin typeface="Corbel"/>
                <a:cs typeface="Corbel"/>
              </a:rPr>
              <a:t>Tecnológico </a:t>
            </a:r>
            <a:r>
              <a:rPr sz="900" spc="10" dirty="0">
                <a:solidFill>
                  <a:srgbClr val="FFFFFF"/>
                </a:solidFill>
                <a:latin typeface="Corbel"/>
                <a:cs typeface="Corbel"/>
              </a:rPr>
              <a:t>de </a:t>
            </a:r>
            <a:r>
              <a:rPr sz="900" dirty="0">
                <a:solidFill>
                  <a:srgbClr val="FFFFFF"/>
                </a:solidFill>
                <a:latin typeface="Corbel"/>
                <a:cs typeface="Corbel"/>
              </a:rPr>
              <a:t>Toluca </a:t>
            </a:r>
            <a:r>
              <a:rPr sz="900" spc="10" dirty="0">
                <a:solidFill>
                  <a:srgbClr val="FFFFFF"/>
                </a:solidFill>
                <a:latin typeface="Corbel"/>
                <a:cs typeface="Corbel"/>
              </a:rPr>
              <a:t>(MÉXICO) </a:t>
            </a:r>
            <a:r>
              <a:rPr sz="900" spc="5" dirty="0">
                <a:solidFill>
                  <a:srgbClr val="FFFFFF"/>
                </a:solidFill>
                <a:latin typeface="Corbel"/>
                <a:cs typeface="Corbel"/>
              </a:rPr>
              <a:t>; </a:t>
            </a:r>
            <a:r>
              <a:rPr sz="900" spc="15" baseline="27777" dirty="0">
                <a:solidFill>
                  <a:srgbClr val="FFFFFF"/>
                </a:solidFill>
                <a:latin typeface="Corbel"/>
                <a:cs typeface="Corbel"/>
              </a:rPr>
              <a:t>8  </a:t>
            </a:r>
            <a:r>
              <a:rPr sz="900" spc="10" dirty="0">
                <a:solidFill>
                  <a:srgbClr val="FFFFFF"/>
                </a:solidFill>
                <a:latin typeface="Corbel"/>
                <a:cs typeface="Corbel"/>
              </a:rPr>
              <a:t>Universidad Nacional de Asunción </a:t>
            </a:r>
            <a:r>
              <a:rPr sz="900" dirty="0">
                <a:solidFill>
                  <a:srgbClr val="FFFFFF"/>
                </a:solidFill>
                <a:latin typeface="Corbel"/>
                <a:cs typeface="Corbel"/>
              </a:rPr>
              <a:t>(PARAGUAY) </a:t>
            </a:r>
            <a:r>
              <a:rPr sz="900" spc="5" dirty="0">
                <a:solidFill>
                  <a:srgbClr val="FFFFFF"/>
                </a:solidFill>
                <a:latin typeface="Corbel"/>
                <a:cs typeface="Corbel"/>
              </a:rPr>
              <a:t>; </a:t>
            </a:r>
            <a:r>
              <a:rPr sz="900" spc="15" baseline="27777" dirty="0">
                <a:solidFill>
                  <a:srgbClr val="FFFFFF"/>
                </a:solidFill>
                <a:latin typeface="Corbel"/>
                <a:cs typeface="Corbel"/>
              </a:rPr>
              <a:t>9 </a:t>
            </a:r>
            <a:r>
              <a:rPr sz="900" spc="10" dirty="0">
                <a:solidFill>
                  <a:srgbClr val="FFFFFF"/>
                </a:solidFill>
                <a:latin typeface="Corbel"/>
                <a:cs typeface="Corbel"/>
              </a:rPr>
              <a:t>Intendencia Municipal de Montevideo (URUGUAY) </a:t>
            </a:r>
            <a:r>
              <a:rPr sz="900" spc="5" dirty="0">
                <a:solidFill>
                  <a:srgbClr val="FFFFFF"/>
                </a:solidFill>
                <a:latin typeface="Corbel"/>
                <a:cs typeface="Corbel"/>
              </a:rPr>
              <a:t>; </a:t>
            </a:r>
            <a:r>
              <a:rPr sz="900" spc="7" baseline="27777" dirty="0">
                <a:solidFill>
                  <a:srgbClr val="FFFFFF"/>
                </a:solidFill>
                <a:latin typeface="Corbel"/>
                <a:cs typeface="Corbel"/>
              </a:rPr>
              <a:t>10 </a:t>
            </a:r>
            <a:r>
              <a:rPr sz="900" spc="10" dirty="0">
                <a:solidFill>
                  <a:srgbClr val="FFFFFF"/>
                </a:solidFill>
                <a:latin typeface="Corbel"/>
                <a:cs typeface="Corbel"/>
              </a:rPr>
              <a:t>Laboratorio Nacional de </a:t>
            </a:r>
            <a:r>
              <a:rPr sz="900" spc="15" dirty="0">
                <a:solidFill>
                  <a:srgbClr val="FFFFFF"/>
                </a:solidFill>
                <a:latin typeface="Corbel"/>
                <a:cs typeface="Corbel"/>
              </a:rPr>
              <a:t>Salud </a:t>
            </a:r>
            <a:r>
              <a:rPr sz="900" spc="5" dirty="0">
                <a:solidFill>
                  <a:srgbClr val="FFFFFF"/>
                </a:solidFill>
                <a:latin typeface="Corbel"/>
                <a:cs typeface="Corbel"/>
              </a:rPr>
              <a:t>(GUATEMALA); </a:t>
            </a:r>
            <a:r>
              <a:rPr sz="900" spc="7" baseline="27777" dirty="0">
                <a:solidFill>
                  <a:srgbClr val="FFFFFF"/>
                </a:solidFill>
                <a:latin typeface="Corbel"/>
                <a:cs typeface="Corbel"/>
              </a:rPr>
              <a:t>11 </a:t>
            </a:r>
            <a:r>
              <a:rPr sz="900" spc="10" dirty="0">
                <a:solidFill>
                  <a:srgbClr val="FFFFFF"/>
                </a:solidFill>
                <a:latin typeface="Corbel"/>
                <a:cs typeface="Corbel"/>
              </a:rPr>
              <a:t>Instituto de Innovación </a:t>
            </a:r>
            <a:r>
              <a:rPr sz="900" spc="15" dirty="0">
                <a:solidFill>
                  <a:srgbClr val="FFFFFF"/>
                </a:solidFill>
                <a:latin typeface="Corbel"/>
                <a:cs typeface="Corbel"/>
              </a:rPr>
              <a:t>en  </a:t>
            </a:r>
            <a:r>
              <a:rPr sz="900" spc="10" dirty="0">
                <a:solidFill>
                  <a:srgbClr val="FFFFFF"/>
                </a:solidFill>
                <a:latin typeface="Corbel"/>
                <a:cs typeface="Corbel"/>
              </a:rPr>
              <a:t>Biotecnología </a:t>
            </a:r>
            <a:r>
              <a:rPr sz="900" spc="15" dirty="0">
                <a:solidFill>
                  <a:srgbClr val="FFFFFF"/>
                </a:solidFill>
                <a:latin typeface="Corbel"/>
                <a:cs typeface="Corbel"/>
              </a:rPr>
              <a:t>e </a:t>
            </a:r>
            <a:r>
              <a:rPr sz="900" spc="10" dirty="0">
                <a:solidFill>
                  <a:srgbClr val="FFFFFF"/>
                </a:solidFill>
                <a:latin typeface="Corbel"/>
                <a:cs typeface="Corbel"/>
              </a:rPr>
              <a:t>Industria  </a:t>
            </a:r>
            <a:r>
              <a:rPr sz="900" spc="15" dirty="0">
                <a:solidFill>
                  <a:srgbClr val="FFFFFF"/>
                </a:solidFill>
                <a:latin typeface="Corbel"/>
                <a:cs typeface="Corbel"/>
              </a:rPr>
              <a:t>(</a:t>
            </a:r>
            <a:r>
              <a:rPr sz="900" b="1" spc="15" dirty="0">
                <a:solidFill>
                  <a:srgbClr val="FFFFFF"/>
                </a:solidFill>
                <a:latin typeface="Corbel"/>
                <a:cs typeface="Corbel"/>
              </a:rPr>
              <a:t>REPUBLICA</a:t>
            </a:r>
            <a:r>
              <a:rPr sz="900" b="1" spc="-80" dirty="0">
                <a:solidFill>
                  <a:srgbClr val="FFFFFF"/>
                </a:solidFill>
                <a:latin typeface="Corbel"/>
                <a:cs typeface="Corbel"/>
              </a:rPr>
              <a:t> </a:t>
            </a:r>
            <a:r>
              <a:rPr sz="900" b="1" spc="15" dirty="0">
                <a:solidFill>
                  <a:srgbClr val="FFFFFF"/>
                </a:solidFill>
                <a:latin typeface="Corbel"/>
                <a:cs typeface="Corbel"/>
              </a:rPr>
              <a:t>DOMINICANA).</a:t>
            </a:r>
            <a:endParaRPr sz="900" dirty="0">
              <a:latin typeface="Corbel"/>
              <a:cs typeface="Corbel"/>
            </a:endParaRPr>
          </a:p>
        </p:txBody>
      </p:sp>
      <p:sp>
        <p:nvSpPr>
          <p:cNvPr id="3" name="object 3"/>
          <p:cNvSpPr/>
          <p:nvPr/>
        </p:nvSpPr>
        <p:spPr>
          <a:xfrm>
            <a:off x="1443334" y="2922422"/>
            <a:ext cx="2014310" cy="20328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1299100" y="12672550"/>
            <a:ext cx="2923548" cy="338554"/>
          </a:xfrm>
          <a:prstGeom prst="rect">
            <a:avLst/>
          </a:prstGeom>
        </p:spPr>
        <p:txBody>
          <a:bodyPr vert="horz" wrap="square" lIns="0" tIns="0" rIns="0" bIns="0" rtlCol="0">
            <a:spAutoFit/>
          </a:bodyPr>
          <a:lstStyle/>
          <a:p>
            <a:pPr marL="12700">
              <a:lnSpc>
                <a:spcPct val="100000"/>
              </a:lnSpc>
            </a:pPr>
            <a:r>
              <a:rPr lang="es-MX" sz="2200" b="1" spc="35" dirty="0" smtClean="0">
                <a:solidFill>
                  <a:srgbClr val="FFFFFF"/>
                </a:solidFill>
                <a:latin typeface="Corbel"/>
                <a:cs typeface="Corbel"/>
              </a:rPr>
              <a:t>PROJECT PROGRESS</a:t>
            </a:r>
            <a:endParaRPr sz="2200" dirty="0">
              <a:latin typeface="Corbel"/>
              <a:cs typeface="Corbel"/>
            </a:endParaRPr>
          </a:p>
        </p:txBody>
      </p:sp>
      <p:sp>
        <p:nvSpPr>
          <p:cNvPr id="7" name="object 7"/>
          <p:cNvSpPr/>
          <p:nvPr/>
        </p:nvSpPr>
        <p:spPr>
          <a:xfrm>
            <a:off x="469196" y="6113431"/>
            <a:ext cx="1963724" cy="1485646"/>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32628" y="7738867"/>
            <a:ext cx="4229735" cy="250825"/>
          </a:xfrm>
          <a:prstGeom prst="rect">
            <a:avLst/>
          </a:prstGeom>
        </p:spPr>
        <p:txBody>
          <a:bodyPr vert="horz" wrap="square" lIns="0" tIns="0" rIns="0" bIns="0" rtlCol="0">
            <a:spAutoFit/>
          </a:bodyPr>
          <a:lstStyle/>
          <a:p>
            <a:pPr marL="12700" marR="5080" algn="just">
              <a:lnSpc>
                <a:spcPct val="102400"/>
              </a:lnSpc>
            </a:pPr>
            <a:r>
              <a:rPr sz="500" b="1" spc="5" dirty="0">
                <a:solidFill>
                  <a:srgbClr val="FFFFFF"/>
                </a:solidFill>
                <a:latin typeface="Corbel"/>
                <a:cs typeface="Corbel"/>
              </a:rPr>
              <a:t>Figure 1 </a:t>
            </a:r>
            <a:r>
              <a:rPr sz="500" b="1" dirty="0">
                <a:solidFill>
                  <a:srgbClr val="FFFFFF"/>
                </a:solidFill>
                <a:latin typeface="Corbel"/>
                <a:cs typeface="Corbel"/>
              </a:rPr>
              <a:t>Molecules: a) DDT (dichlorodiphenyltrichloroethane) molecule. </a:t>
            </a:r>
            <a:r>
              <a:rPr sz="500" b="1" spc="5" dirty="0">
                <a:solidFill>
                  <a:srgbClr val="FFFFFF"/>
                </a:solidFill>
                <a:latin typeface="Corbel"/>
                <a:cs typeface="Corbel"/>
              </a:rPr>
              <a:t>Controversial </a:t>
            </a:r>
            <a:r>
              <a:rPr sz="500" b="1" dirty="0">
                <a:solidFill>
                  <a:srgbClr val="FFFFFF"/>
                </a:solidFill>
                <a:latin typeface="Corbel"/>
                <a:cs typeface="Corbel"/>
              </a:rPr>
              <a:t>pesticide, used </a:t>
            </a:r>
            <a:r>
              <a:rPr sz="500" b="1" spc="5" dirty="0">
                <a:solidFill>
                  <a:srgbClr val="FFFFFF"/>
                </a:solidFill>
                <a:latin typeface="Corbel"/>
                <a:cs typeface="Corbel"/>
              </a:rPr>
              <a:t>in </a:t>
            </a:r>
            <a:r>
              <a:rPr sz="500" b="1" dirty="0">
                <a:solidFill>
                  <a:srgbClr val="FFFFFF"/>
                </a:solidFill>
                <a:latin typeface="Corbel"/>
                <a:cs typeface="Corbel"/>
              </a:rPr>
              <a:t>agriculture </a:t>
            </a:r>
            <a:r>
              <a:rPr sz="500" b="1" spc="5" dirty="0">
                <a:solidFill>
                  <a:srgbClr val="FFFFFF"/>
                </a:solidFill>
                <a:latin typeface="Corbel"/>
                <a:cs typeface="Corbel"/>
              </a:rPr>
              <a:t>and for </a:t>
            </a:r>
            <a:r>
              <a:rPr sz="500" b="1" dirty="0">
                <a:solidFill>
                  <a:srgbClr val="FFFFFF"/>
                </a:solidFill>
                <a:latin typeface="Corbel"/>
                <a:cs typeface="Corbel"/>
              </a:rPr>
              <a:t>malaria disease vector  </a:t>
            </a:r>
            <a:r>
              <a:rPr sz="500" b="1" spc="5" dirty="0">
                <a:solidFill>
                  <a:srgbClr val="FFFFFF"/>
                </a:solidFill>
                <a:latin typeface="Corbel"/>
                <a:cs typeface="Corbel"/>
              </a:rPr>
              <a:t>control. </a:t>
            </a:r>
            <a:r>
              <a:rPr sz="500" b="1" dirty="0">
                <a:solidFill>
                  <a:srgbClr val="FFFFFF"/>
                </a:solidFill>
                <a:latin typeface="Corbel"/>
                <a:cs typeface="Corbel"/>
              </a:rPr>
              <a:t>Atoms are represented as spheres with </a:t>
            </a:r>
            <a:r>
              <a:rPr sz="500" b="1" spc="5" dirty="0">
                <a:solidFill>
                  <a:srgbClr val="FFFFFF"/>
                </a:solidFill>
                <a:latin typeface="Corbel"/>
                <a:cs typeface="Corbel"/>
              </a:rPr>
              <a:t>conventional color </a:t>
            </a:r>
            <a:r>
              <a:rPr sz="500" b="1" dirty="0">
                <a:solidFill>
                  <a:srgbClr val="FFFFFF"/>
                </a:solidFill>
                <a:latin typeface="Corbel"/>
                <a:cs typeface="Corbel"/>
              </a:rPr>
              <a:t>coding; b) Biphenyl </a:t>
            </a:r>
            <a:r>
              <a:rPr sz="500" b="1" spc="5" dirty="0">
                <a:solidFill>
                  <a:srgbClr val="FFFFFF"/>
                </a:solidFill>
                <a:latin typeface="Corbel"/>
                <a:cs typeface="Corbel"/>
              </a:rPr>
              <a:t>(or </a:t>
            </a:r>
            <a:r>
              <a:rPr sz="500" b="1" dirty="0">
                <a:solidFill>
                  <a:srgbClr val="FFFFFF"/>
                </a:solidFill>
                <a:latin typeface="Corbel"/>
                <a:cs typeface="Corbel"/>
              </a:rPr>
              <a:t>diphenyl) is an organic </a:t>
            </a:r>
            <a:r>
              <a:rPr sz="500" b="1" spc="5" dirty="0">
                <a:solidFill>
                  <a:srgbClr val="FFFFFF"/>
                </a:solidFill>
                <a:latin typeface="Corbel"/>
                <a:cs typeface="Corbel"/>
              </a:rPr>
              <a:t>compound </a:t>
            </a:r>
            <a:r>
              <a:rPr sz="500" b="1" dirty="0">
                <a:solidFill>
                  <a:srgbClr val="FFFFFF"/>
                </a:solidFill>
                <a:latin typeface="Corbel"/>
                <a:cs typeface="Corbel"/>
              </a:rPr>
              <a:t>that forms colorless  crystals. It has </a:t>
            </a:r>
            <a:r>
              <a:rPr sz="500" b="1" spc="5" dirty="0">
                <a:solidFill>
                  <a:srgbClr val="FFFFFF"/>
                </a:solidFill>
                <a:latin typeface="Corbel"/>
                <a:cs typeface="Corbel"/>
              </a:rPr>
              <a:t>a </a:t>
            </a:r>
            <a:r>
              <a:rPr sz="500" b="1" dirty="0">
                <a:solidFill>
                  <a:srgbClr val="FFFFFF"/>
                </a:solidFill>
                <a:latin typeface="Corbel"/>
                <a:cs typeface="Corbel"/>
              </a:rPr>
              <a:t>distinctively pleasant</a:t>
            </a:r>
            <a:r>
              <a:rPr sz="500" b="1" spc="-15" dirty="0">
                <a:solidFill>
                  <a:srgbClr val="FFFFFF"/>
                </a:solidFill>
                <a:latin typeface="Corbel"/>
                <a:cs typeface="Corbel"/>
              </a:rPr>
              <a:t> </a:t>
            </a:r>
            <a:r>
              <a:rPr sz="500" b="1" dirty="0">
                <a:solidFill>
                  <a:srgbClr val="FFFFFF"/>
                </a:solidFill>
                <a:latin typeface="Corbel"/>
                <a:cs typeface="Corbel"/>
              </a:rPr>
              <a:t>smell.</a:t>
            </a:r>
            <a:endParaRPr sz="500" dirty="0">
              <a:latin typeface="Corbel"/>
              <a:cs typeface="Corbel"/>
            </a:endParaRPr>
          </a:p>
        </p:txBody>
      </p:sp>
      <p:sp>
        <p:nvSpPr>
          <p:cNvPr id="9" name="object 9"/>
          <p:cNvSpPr/>
          <p:nvPr/>
        </p:nvSpPr>
        <p:spPr>
          <a:xfrm>
            <a:off x="2479564" y="6113431"/>
            <a:ext cx="2297138" cy="1474300"/>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532628" y="3405120"/>
            <a:ext cx="4229735" cy="2746906"/>
          </a:xfrm>
          <a:prstGeom prst="rect">
            <a:avLst/>
          </a:prstGeom>
        </p:spPr>
        <p:txBody>
          <a:bodyPr vert="horz" wrap="square" lIns="0" tIns="0" rIns="0" bIns="0" rtlCol="0">
            <a:spAutoFit/>
          </a:bodyPr>
          <a:lstStyle/>
          <a:p>
            <a:pPr marL="12700" marR="5080" algn="just">
              <a:lnSpc>
                <a:spcPct val="100000"/>
              </a:lnSpc>
            </a:pPr>
            <a:r>
              <a:rPr sz="1300" spc="-5" dirty="0">
                <a:solidFill>
                  <a:srgbClr val="FFFFFF"/>
                </a:solidFill>
                <a:latin typeface="Calibri" pitchFamily="34" charset="0"/>
                <a:cs typeface="Corbel"/>
              </a:rPr>
              <a:t>The interest on the toxicity in humans and the contamination  on the </a:t>
            </a:r>
            <a:r>
              <a:rPr sz="1300" dirty="0">
                <a:solidFill>
                  <a:srgbClr val="FFFFFF"/>
                </a:solidFill>
                <a:latin typeface="Calibri" pitchFamily="34" charset="0"/>
                <a:cs typeface="Corbel"/>
              </a:rPr>
              <a:t>environment by </a:t>
            </a:r>
            <a:r>
              <a:rPr sz="1300" spc="-10" dirty="0">
                <a:solidFill>
                  <a:srgbClr val="FFFFFF"/>
                </a:solidFill>
                <a:latin typeface="Calibri" pitchFamily="34" charset="0"/>
                <a:cs typeface="Corbel"/>
              </a:rPr>
              <a:t>Persistent </a:t>
            </a:r>
            <a:r>
              <a:rPr sz="1300" dirty="0">
                <a:solidFill>
                  <a:srgbClr val="FFFFFF"/>
                </a:solidFill>
                <a:latin typeface="Calibri" pitchFamily="34" charset="0"/>
                <a:cs typeface="Corbel"/>
              </a:rPr>
              <a:t>Organic pollutants </a:t>
            </a:r>
            <a:r>
              <a:rPr sz="1300" spc="-5" dirty="0">
                <a:solidFill>
                  <a:srgbClr val="FFFFFF"/>
                </a:solidFill>
                <a:latin typeface="Calibri" pitchFamily="34" charset="0"/>
                <a:cs typeface="Corbel"/>
              </a:rPr>
              <a:t>has  </a:t>
            </a:r>
            <a:r>
              <a:rPr sz="1300" dirty="0">
                <a:solidFill>
                  <a:srgbClr val="FFFFFF"/>
                </a:solidFill>
                <a:latin typeface="Calibri" pitchFamily="34" charset="0"/>
                <a:cs typeface="Corbel"/>
              </a:rPr>
              <a:t>been </a:t>
            </a:r>
            <a:r>
              <a:rPr sz="1300" spc="-5" dirty="0">
                <a:solidFill>
                  <a:srgbClr val="FFFFFF"/>
                </a:solidFill>
                <a:latin typeface="Calibri" pitchFamily="34" charset="0"/>
                <a:cs typeface="Corbel"/>
              </a:rPr>
              <a:t>the subject of study of </a:t>
            </a:r>
            <a:r>
              <a:rPr sz="1300" dirty="0">
                <a:solidFill>
                  <a:srgbClr val="FFFFFF"/>
                </a:solidFill>
                <a:latin typeface="Calibri" pitchFamily="34" charset="0"/>
                <a:cs typeface="Corbel"/>
              </a:rPr>
              <a:t>many researchers, associating  </a:t>
            </a:r>
            <a:r>
              <a:rPr sz="1300" spc="-5" dirty="0">
                <a:solidFill>
                  <a:srgbClr val="FFFFFF"/>
                </a:solidFill>
                <a:latin typeface="Calibri" pitchFamily="34" charset="0"/>
                <a:cs typeface="Corbel"/>
              </a:rPr>
              <a:t>them </a:t>
            </a:r>
            <a:r>
              <a:rPr sz="1300" dirty="0">
                <a:solidFill>
                  <a:srgbClr val="FFFFFF"/>
                </a:solidFill>
                <a:latin typeface="Calibri" pitchFamily="34" charset="0"/>
                <a:cs typeface="Corbel"/>
              </a:rPr>
              <a:t>with </a:t>
            </a:r>
            <a:r>
              <a:rPr sz="1300" spc="-5" dirty="0">
                <a:solidFill>
                  <a:srgbClr val="FFFFFF"/>
                </a:solidFill>
                <a:latin typeface="Calibri" pitchFamily="34" charset="0"/>
                <a:cs typeface="Corbel"/>
              </a:rPr>
              <a:t>industry, </a:t>
            </a:r>
            <a:r>
              <a:rPr sz="1300" spc="-10" dirty="0">
                <a:solidFill>
                  <a:srgbClr val="FFFFFF"/>
                </a:solidFill>
                <a:latin typeface="Calibri" pitchFamily="34" charset="0"/>
                <a:cs typeface="Corbel"/>
              </a:rPr>
              <a:t>labour, </a:t>
            </a:r>
            <a:r>
              <a:rPr sz="1300" spc="-5" dirty="0">
                <a:solidFill>
                  <a:srgbClr val="FFFFFF"/>
                </a:solidFill>
                <a:latin typeface="Calibri" pitchFamily="34" charset="0"/>
                <a:cs typeface="Corbel"/>
              </a:rPr>
              <a:t>environmental and </a:t>
            </a:r>
            <a:r>
              <a:rPr sz="1300" dirty="0">
                <a:solidFill>
                  <a:srgbClr val="FFFFFF"/>
                </a:solidFill>
                <a:latin typeface="Calibri" pitchFamily="34" charset="0"/>
                <a:cs typeface="Corbel"/>
              </a:rPr>
              <a:t>dietary  </a:t>
            </a:r>
            <a:r>
              <a:rPr sz="1300" spc="-5" dirty="0">
                <a:solidFill>
                  <a:srgbClr val="FFFFFF"/>
                </a:solidFill>
                <a:latin typeface="Calibri" pitchFamily="34" charset="0"/>
                <a:cs typeface="Corbel"/>
              </a:rPr>
              <a:t>exposure. The organochlorine </a:t>
            </a:r>
            <a:r>
              <a:rPr sz="1300" dirty="0">
                <a:solidFill>
                  <a:srgbClr val="FFFFFF"/>
                </a:solidFill>
                <a:latin typeface="Calibri" pitchFamily="34" charset="0"/>
                <a:cs typeface="Corbel"/>
              </a:rPr>
              <a:t>pesticides </a:t>
            </a:r>
            <a:r>
              <a:rPr sz="1300" spc="-5" dirty="0">
                <a:solidFill>
                  <a:srgbClr val="FFFFFF"/>
                </a:solidFill>
                <a:latin typeface="Calibri" pitchFamily="34" charset="0"/>
                <a:cs typeface="Corbel"/>
              </a:rPr>
              <a:t>(POP´S) </a:t>
            </a:r>
            <a:r>
              <a:rPr sz="1300" dirty="0">
                <a:solidFill>
                  <a:srgbClr val="FFFFFF"/>
                </a:solidFill>
                <a:latin typeface="Calibri" pitchFamily="34" charset="0"/>
                <a:cs typeface="Corbel"/>
              </a:rPr>
              <a:t>(Figure </a:t>
            </a:r>
            <a:r>
              <a:rPr sz="1300" spc="-5" dirty="0">
                <a:solidFill>
                  <a:srgbClr val="FFFFFF"/>
                </a:solidFill>
                <a:latin typeface="Calibri" pitchFamily="34" charset="0"/>
                <a:cs typeface="Corbel"/>
              </a:rPr>
              <a:t>1a)  </a:t>
            </a:r>
            <a:r>
              <a:rPr sz="1300" dirty="0">
                <a:solidFill>
                  <a:srgbClr val="FFFFFF"/>
                </a:solidFill>
                <a:latin typeface="Calibri" pitchFamily="34" charset="0"/>
                <a:cs typeface="Corbel"/>
              </a:rPr>
              <a:t>and </a:t>
            </a:r>
            <a:r>
              <a:rPr sz="1300" spc="-5" dirty="0">
                <a:solidFill>
                  <a:srgbClr val="FFFFFF"/>
                </a:solidFill>
                <a:latin typeface="Calibri" pitchFamily="34" charset="0"/>
                <a:cs typeface="Corbel"/>
              </a:rPr>
              <a:t>the </a:t>
            </a:r>
            <a:r>
              <a:rPr sz="1300" dirty="0">
                <a:solidFill>
                  <a:srgbClr val="FFFFFF"/>
                </a:solidFill>
                <a:latin typeface="Calibri" pitchFamily="34" charset="0"/>
                <a:cs typeface="Corbel"/>
              </a:rPr>
              <a:t>polychlorinated byphenyl (PCB) (Figure </a:t>
            </a:r>
            <a:r>
              <a:rPr sz="1300" spc="-25" dirty="0">
                <a:solidFill>
                  <a:srgbClr val="FFFFFF"/>
                </a:solidFill>
                <a:latin typeface="Calibri" pitchFamily="34" charset="0"/>
                <a:cs typeface="Corbel"/>
              </a:rPr>
              <a:t>1b)  </a:t>
            </a:r>
            <a:r>
              <a:rPr sz="1300" spc="-5" dirty="0">
                <a:solidFill>
                  <a:srgbClr val="FFFFFF"/>
                </a:solidFill>
                <a:latin typeface="Calibri" pitchFamily="34" charset="0"/>
                <a:cs typeface="Corbel"/>
              </a:rPr>
              <a:t>congeners </a:t>
            </a:r>
            <a:r>
              <a:rPr sz="1300" dirty="0">
                <a:solidFill>
                  <a:srgbClr val="FFFFFF"/>
                </a:solidFill>
                <a:latin typeface="Calibri" pitchFamily="34" charset="0"/>
                <a:cs typeface="Corbel"/>
              </a:rPr>
              <a:t>are part </a:t>
            </a:r>
            <a:r>
              <a:rPr sz="1300" spc="-5" dirty="0">
                <a:solidFill>
                  <a:srgbClr val="FFFFFF"/>
                </a:solidFill>
                <a:latin typeface="Calibri" pitchFamily="34" charset="0"/>
                <a:cs typeface="Corbel"/>
              </a:rPr>
              <a:t>of compounds currently </a:t>
            </a:r>
            <a:r>
              <a:rPr sz="1300" dirty="0">
                <a:solidFill>
                  <a:srgbClr val="FFFFFF"/>
                </a:solidFill>
                <a:latin typeface="Calibri" pitchFamily="34" charset="0"/>
                <a:cs typeface="Corbel"/>
              </a:rPr>
              <a:t>known </a:t>
            </a:r>
            <a:r>
              <a:rPr sz="1300" spc="5" dirty="0">
                <a:solidFill>
                  <a:srgbClr val="FFFFFF"/>
                </a:solidFill>
                <a:latin typeface="Calibri" pitchFamily="34" charset="0"/>
                <a:cs typeface="Corbel"/>
              </a:rPr>
              <a:t>as  </a:t>
            </a:r>
            <a:r>
              <a:rPr sz="1300" spc="-10" dirty="0">
                <a:solidFill>
                  <a:srgbClr val="FFFFFF"/>
                </a:solidFill>
                <a:latin typeface="Calibri" pitchFamily="34" charset="0"/>
                <a:cs typeface="Corbel"/>
              </a:rPr>
              <a:t>Persistent </a:t>
            </a:r>
            <a:r>
              <a:rPr sz="1300" spc="-5" dirty="0">
                <a:solidFill>
                  <a:srgbClr val="FFFFFF"/>
                </a:solidFill>
                <a:latin typeface="Calibri" pitchFamily="34" charset="0"/>
                <a:cs typeface="Corbel"/>
              </a:rPr>
              <a:t>Organic </a:t>
            </a:r>
            <a:r>
              <a:rPr sz="1300" spc="-10" dirty="0">
                <a:solidFill>
                  <a:srgbClr val="FFFFFF"/>
                </a:solidFill>
                <a:latin typeface="Calibri" pitchFamily="34" charset="0"/>
                <a:cs typeface="Corbel"/>
              </a:rPr>
              <a:t>Pollutants </a:t>
            </a:r>
            <a:r>
              <a:rPr sz="1300" spc="-5" dirty="0">
                <a:solidFill>
                  <a:srgbClr val="FFFFFF"/>
                </a:solidFill>
                <a:latin typeface="Calibri" pitchFamily="34" charset="0"/>
                <a:cs typeface="Corbel"/>
              </a:rPr>
              <a:t>(POPs) </a:t>
            </a:r>
            <a:r>
              <a:rPr sz="1300" dirty="0">
                <a:solidFill>
                  <a:srgbClr val="FFFFFF"/>
                </a:solidFill>
                <a:latin typeface="Calibri" pitchFamily="34" charset="0"/>
                <a:cs typeface="Corbel"/>
              </a:rPr>
              <a:t>for </a:t>
            </a:r>
            <a:r>
              <a:rPr sz="1300" spc="-5" dirty="0">
                <a:solidFill>
                  <a:srgbClr val="FFFFFF"/>
                </a:solidFill>
                <a:latin typeface="Calibri" pitchFamily="34" charset="0"/>
                <a:cs typeface="Corbel"/>
              </a:rPr>
              <a:t>their </a:t>
            </a:r>
            <a:r>
              <a:rPr sz="1300" dirty="0">
                <a:solidFill>
                  <a:srgbClr val="FFFFFF"/>
                </a:solidFill>
                <a:latin typeface="Calibri" pitchFamily="34" charset="0"/>
                <a:cs typeface="Corbel"/>
              </a:rPr>
              <a:t>presence across  </a:t>
            </a:r>
            <a:r>
              <a:rPr sz="1300" spc="-5" dirty="0">
                <a:solidFill>
                  <a:srgbClr val="FFFFFF"/>
                </a:solidFill>
                <a:latin typeface="Calibri" pitchFamily="34" charset="0"/>
                <a:cs typeface="Corbel"/>
              </a:rPr>
              <a:t>the </a:t>
            </a:r>
            <a:r>
              <a:rPr sz="1300" dirty="0">
                <a:solidFill>
                  <a:srgbClr val="FFFFFF"/>
                </a:solidFill>
                <a:latin typeface="Calibri" pitchFamily="34" charset="0"/>
                <a:cs typeface="Corbel"/>
              </a:rPr>
              <a:t>planet, </a:t>
            </a:r>
            <a:r>
              <a:rPr sz="1300" spc="-5" dirty="0">
                <a:solidFill>
                  <a:srgbClr val="FFFFFF"/>
                </a:solidFill>
                <a:latin typeface="Calibri" pitchFamily="34" charset="0"/>
                <a:cs typeface="Corbel"/>
              </a:rPr>
              <a:t>their stability and slow </a:t>
            </a:r>
            <a:r>
              <a:rPr sz="1300" dirty="0">
                <a:solidFill>
                  <a:srgbClr val="FFFFFF"/>
                </a:solidFill>
                <a:latin typeface="Calibri" pitchFamily="34" charset="0"/>
                <a:cs typeface="Corbel"/>
              </a:rPr>
              <a:t>biodegradation, </a:t>
            </a:r>
            <a:r>
              <a:rPr sz="1300" spc="-5" dirty="0">
                <a:solidFill>
                  <a:srgbClr val="FFFFFF"/>
                </a:solidFill>
                <a:latin typeface="Calibri" pitchFamily="34" charset="0"/>
                <a:cs typeface="Corbel"/>
              </a:rPr>
              <a:t>their  accumulation in </a:t>
            </a:r>
            <a:r>
              <a:rPr sz="1300" dirty="0">
                <a:solidFill>
                  <a:srgbClr val="FFFFFF"/>
                </a:solidFill>
                <a:latin typeface="Calibri" pitchFamily="34" charset="0"/>
                <a:cs typeface="Corbel"/>
              </a:rPr>
              <a:t>fatty </a:t>
            </a:r>
            <a:r>
              <a:rPr sz="1300" spc="-5" dirty="0">
                <a:solidFill>
                  <a:srgbClr val="FFFFFF"/>
                </a:solidFill>
                <a:latin typeface="Calibri" pitchFamily="34" charset="0"/>
                <a:cs typeface="Corbel"/>
              </a:rPr>
              <a:t>tissues and </a:t>
            </a:r>
            <a:r>
              <a:rPr sz="1300" dirty="0">
                <a:solidFill>
                  <a:srgbClr val="FFFFFF"/>
                </a:solidFill>
                <a:latin typeface="Calibri" pitchFamily="34" charset="0"/>
                <a:cs typeface="Corbel"/>
              </a:rPr>
              <a:t>long </a:t>
            </a:r>
            <a:r>
              <a:rPr sz="1300" spc="-5" dirty="0">
                <a:solidFill>
                  <a:srgbClr val="FFFFFF"/>
                </a:solidFill>
                <a:latin typeface="Calibri" pitchFamily="34" charset="0"/>
                <a:cs typeface="Corbel"/>
              </a:rPr>
              <a:t>half- life. Most of them  </a:t>
            </a:r>
            <a:r>
              <a:rPr sz="1300" dirty="0">
                <a:solidFill>
                  <a:srgbClr val="FFFFFF"/>
                </a:solidFill>
                <a:latin typeface="Calibri" pitchFamily="34" charset="0"/>
                <a:cs typeface="Corbel"/>
              </a:rPr>
              <a:t>are </a:t>
            </a:r>
            <a:r>
              <a:rPr sz="1300" spc="-5" dirty="0">
                <a:solidFill>
                  <a:srgbClr val="FFFFFF"/>
                </a:solidFill>
                <a:latin typeface="Calibri" pitchFamily="34" charset="0"/>
                <a:cs typeface="Corbel"/>
              </a:rPr>
              <a:t>currently </a:t>
            </a:r>
            <a:r>
              <a:rPr sz="1300" dirty="0">
                <a:solidFill>
                  <a:srgbClr val="FFFFFF"/>
                </a:solidFill>
                <a:latin typeface="Calibri" pitchFamily="34" charset="0"/>
                <a:cs typeface="Corbel"/>
              </a:rPr>
              <a:t>banned </a:t>
            </a:r>
            <a:r>
              <a:rPr sz="1300" spc="-5" dirty="0">
                <a:solidFill>
                  <a:srgbClr val="FFFFFF"/>
                </a:solidFill>
                <a:latin typeface="Calibri" pitchFamily="34" charset="0"/>
                <a:cs typeface="Corbel"/>
              </a:rPr>
              <a:t>also in </a:t>
            </a:r>
            <a:r>
              <a:rPr sz="1300" dirty="0">
                <a:solidFill>
                  <a:srgbClr val="FFFFFF"/>
                </a:solidFill>
                <a:latin typeface="Calibri" pitchFamily="34" charset="0"/>
                <a:cs typeface="Corbel"/>
              </a:rPr>
              <a:t>Latin American </a:t>
            </a:r>
            <a:r>
              <a:rPr sz="1300" spc="-5" dirty="0">
                <a:solidFill>
                  <a:srgbClr val="FFFFFF"/>
                </a:solidFill>
                <a:latin typeface="Calibri" pitchFamily="34" charset="0"/>
                <a:cs typeface="Corbel"/>
              </a:rPr>
              <a:t>countries </a:t>
            </a:r>
            <a:r>
              <a:rPr sz="1300" dirty="0">
                <a:solidFill>
                  <a:srgbClr val="FFFFFF"/>
                </a:solidFill>
                <a:latin typeface="Calibri" pitchFamily="34" charset="0"/>
                <a:cs typeface="Corbel"/>
              </a:rPr>
              <a:t>due </a:t>
            </a:r>
            <a:r>
              <a:rPr sz="1300" spc="5" dirty="0">
                <a:solidFill>
                  <a:srgbClr val="FFFFFF"/>
                </a:solidFill>
                <a:latin typeface="Calibri" pitchFamily="34" charset="0"/>
                <a:cs typeface="Corbel"/>
              </a:rPr>
              <a:t>to  </a:t>
            </a:r>
            <a:r>
              <a:rPr sz="1300" spc="-5" dirty="0">
                <a:solidFill>
                  <a:srgbClr val="FFFFFF"/>
                </a:solidFill>
                <a:latin typeface="Calibri" pitchFamily="34" charset="0"/>
                <a:cs typeface="Corbel"/>
              </a:rPr>
              <a:t>their confirmed toxicity </a:t>
            </a:r>
            <a:r>
              <a:rPr sz="1300" dirty="0">
                <a:solidFill>
                  <a:srgbClr val="FFFFFF"/>
                </a:solidFill>
                <a:latin typeface="Calibri" pitchFamily="34" charset="0"/>
                <a:cs typeface="Corbel"/>
              </a:rPr>
              <a:t>for </a:t>
            </a:r>
            <a:r>
              <a:rPr sz="1300" spc="-5" dirty="0">
                <a:solidFill>
                  <a:srgbClr val="FFFFFF"/>
                </a:solidFill>
                <a:latin typeface="Calibri" pitchFamily="34" charset="0"/>
                <a:cs typeface="Corbel"/>
              </a:rPr>
              <a:t>humans </a:t>
            </a:r>
            <a:r>
              <a:rPr sz="1300" dirty="0">
                <a:solidFill>
                  <a:srgbClr val="FFFFFF"/>
                </a:solidFill>
                <a:latin typeface="Calibri" pitchFamily="34" charset="0"/>
                <a:cs typeface="Corbel"/>
              </a:rPr>
              <a:t>and also </a:t>
            </a:r>
            <a:r>
              <a:rPr sz="1300" spc="-5" dirty="0">
                <a:solidFill>
                  <a:srgbClr val="FFFFFF"/>
                </a:solidFill>
                <a:latin typeface="Calibri" pitchFamily="34" charset="0"/>
                <a:cs typeface="Corbel"/>
              </a:rPr>
              <a:t>in </a:t>
            </a:r>
            <a:r>
              <a:rPr sz="1300" dirty="0">
                <a:solidFill>
                  <a:srgbClr val="FFFFFF"/>
                </a:solidFill>
                <a:latin typeface="Calibri" pitchFamily="34" charset="0"/>
                <a:cs typeface="Corbel"/>
              </a:rPr>
              <a:t>biotic  </a:t>
            </a:r>
            <a:r>
              <a:rPr sz="1300" spc="-5" dirty="0">
                <a:solidFill>
                  <a:srgbClr val="FFFFFF"/>
                </a:solidFill>
                <a:latin typeface="Calibri" pitchFamily="34" charset="0"/>
                <a:cs typeface="Corbel"/>
              </a:rPr>
              <a:t>communities.</a:t>
            </a:r>
            <a:endParaRPr sz="1300" dirty="0">
              <a:latin typeface="Calibri" pitchFamily="34" charset="0"/>
              <a:cs typeface="Corbel"/>
            </a:endParaRPr>
          </a:p>
          <a:p>
            <a:pPr>
              <a:lnSpc>
                <a:spcPct val="100000"/>
              </a:lnSpc>
              <a:spcBef>
                <a:spcPts val="10"/>
              </a:spcBef>
            </a:pPr>
            <a:endParaRPr sz="1450" dirty="0">
              <a:latin typeface="Times New Roman"/>
              <a:cs typeface="Times New Roman"/>
            </a:endParaRPr>
          </a:p>
          <a:p>
            <a:pPr marL="1687830">
              <a:lnSpc>
                <a:spcPct val="100000"/>
              </a:lnSpc>
              <a:spcBef>
                <a:spcPts val="5"/>
              </a:spcBef>
              <a:tabLst>
                <a:tab pos="4032885" algn="l"/>
              </a:tabLst>
            </a:pPr>
            <a:r>
              <a:rPr sz="800" b="1" spc="10" dirty="0">
                <a:latin typeface="Corbel"/>
                <a:cs typeface="Corbel"/>
              </a:rPr>
              <a:t>a)	</a:t>
            </a:r>
            <a:r>
              <a:rPr sz="800" b="1" dirty="0">
                <a:latin typeface="Corbel"/>
                <a:cs typeface="Corbel"/>
              </a:rPr>
              <a:t>b)</a:t>
            </a:r>
            <a:endParaRPr sz="800" dirty="0">
              <a:latin typeface="Corbel"/>
              <a:cs typeface="Corbel"/>
            </a:endParaRPr>
          </a:p>
        </p:txBody>
      </p:sp>
      <p:sp>
        <p:nvSpPr>
          <p:cNvPr id="11" name="object 11"/>
          <p:cNvSpPr/>
          <p:nvPr/>
        </p:nvSpPr>
        <p:spPr>
          <a:xfrm>
            <a:off x="433904" y="8180572"/>
            <a:ext cx="4489838" cy="26060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497375" y="9456758"/>
            <a:ext cx="2211750" cy="1237044"/>
          </a:xfrm>
          <a:prstGeom prst="rect">
            <a:avLst/>
          </a:prstGeom>
          <a:blipFill>
            <a:blip r:embed="rId7" cstate="print"/>
            <a:stretch>
              <a:fillRect/>
            </a:stretch>
          </a:blipFill>
        </p:spPr>
        <p:txBody>
          <a:bodyPr wrap="square" lIns="0" tIns="0" rIns="0" bIns="0" rtlCol="0"/>
          <a:lstStyle/>
          <a:p>
            <a:endParaRPr/>
          </a:p>
        </p:txBody>
      </p:sp>
      <p:sp>
        <p:nvSpPr>
          <p:cNvPr id="15" name="object 15"/>
          <p:cNvSpPr txBox="1"/>
          <p:nvPr/>
        </p:nvSpPr>
        <p:spPr>
          <a:xfrm>
            <a:off x="469196" y="10704163"/>
            <a:ext cx="4295775" cy="617855"/>
          </a:xfrm>
          <a:prstGeom prst="rect">
            <a:avLst/>
          </a:prstGeom>
        </p:spPr>
        <p:txBody>
          <a:bodyPr vert="horz" wrap="square" lIns="0" tIns="0" rIns="0" bIns="0" rtlCol="0">
            <a:spAutoFit/>
          </a:bodyPr>
          <a:lstStyle/>
          <a:p>
            <a:pPr marL="12700" marR="5080" algn="just">
              <a:lnSpc>
                <a:spcPct val="100000"/>
              </a:lnSpc>
            </a:pPr>
            <a:r>
              <a:rPr sz="1300" spc="-5" dirty="0">
                <a:solidFill>
                  <a:srgbClr val="FFFFFF"/>
                </a:solidFill>
                <a:latin typeface="Calibri" pitchFamily="34" charset="0"/>
                <a:cs typeface="Corbel"/>
              </a:rPr>
              <a:t>They persist in the </a:t>
            </a:r>
            <a:r>
              <a:rPr sz="1300" dirty="0">
                <a:solidFill>
                  <a:srgbClr val="FFFFFF"/>
                </a:solidFill>
                <a:latin typeface="Calibri" pitchFamily="34" charset="0"/>
                <a:cs typeface="Corbel"/>
              </a:rPr>
              <a:t>environment due to </a:t>
            </a:r>
            <a:r>
              <a:rPr sz="1300" spc="-5" dirty="0">
                <a:solidFill>
                  <a:srgbClr val="FFFFFF"/>
                </a:solidFill>
                <a:latin typeface="Calibri" pitchFamily="34" charset="0"/>
                <a:cs typeface="Corbel"/>
              </a:rPr>
              <a:t>their </a:t>
            </a:r>
            <a:r>
              <a:rPr sz="1300" dirty="0">
                <a:solidFill>
                  <a:srgbClr val="FFFFFF"/>
                </a:solidFill>
                <a:latin typeface="Calibri" pitchFamily="34" charset="0"/>
                <a:cs typeface="Corbel"/>
              </a:rPr>
              <a:t>long </a:t>
            </a:r>
            <a:r>
              <a:rPr sz="1300" spc="-5" dirty="0">
                <a:solidFill>
                  <a:srgbClr val="FFFFFF"/>
                </a:solidFill>
                <a:latin typeface="Calibri" pitchFamily="34" charset="0"/>
                <a:cs typeface="Corbel"/>
              </a:rPr>
              <a:t>half-lives and  continue </a:t>
            </a:r>
            <a:r>
              <a:rPr sz="1300" dirty="0">
                <a:solidFill>
                  <a:srgbClr val="FFFFFF"/>
                </a:solidFill>
                <a:latin typeface="Calibri" pitchFamily="34" charset="0"/>
                <a:cs typeface="Corbel"/>
              </a:rPr>
              <a:t>to be </a:t>
            </a:r>
            <a:r>
              <a:rPr sz="1300" spc="-5" dirty="0">
                <a:solidFill>
                  <a:srgbClr val="FFFFFF"/>
                </a:solidFill>
                <a:latin typeface="Calibri" pitchFamily="34" charset="0"/>
                <a:cs typeface="Corbel"/>
              </a:rPr>
              <a:t>transferred </a:t>
            </a:r>
            <a:r>
              <a:rPr sz="1300" dirty="0">
                <a:solidFill>
                  <a:srgbClr val="FFFFFF"/>
                </a:solidFill>
                <a:latin typeface="Calibri" pitchFamily="34" charset="0"/>
                <a:cs typeface="Corbel"/>
              </a:rPr>
              <a:t>to </a:t>
            </a:r>
            <a:r>
              <a:rPr sz="1300" spc="-5" dirty="0">
                <a:solidFill>
                  <a:srgbClr val="FFFFFF"/>
                </a:solidFill>
                <a:latin typeface="Calibri" pitchFamily="34" charset="0"/>
                <a:cs typeface="Corbel"/>
              </a:rPr>
              <a:t>humans </a:t>
            </a:r>
            <a:r>
              <a:rPr sz="1300" dirty="0">
                <a:solidFill>
                  <a:srgbClr val="FFFFFF"/>
                </a:solidFill>
                <a:latin typeface="Calibri" pitchFamily="34" charset="0"/>
                <a:cs typeface="Corbel"/>
              </a:rPr>
              <a:t>via food and water  </a:t>
            </a:r>
            <a:r>
              <a:rPr sz="1300" spc="-10" dirty="0">
                <a:solidFill>
                  <a:srgbClr val="FFFFFF"/>
                </a:solidFill>
                <a:latin typeface="Calibri" pitchFamily="34" charset="0"/>
                <a:cs typeface="Corbel"/>
              </a:rPr>
              <a:t>intake </a:t>
            </a:r>
            <a:r>
              <a:rPr sz="1300" dirty="0">
                <a:solidFill>
                  <a:srgbClr val="FFFFFF"/>
                </a:solidFill>
                <a:latin typeface="Calibri" pitchFamily="34" charset="0"/>
                <a:cs typeface="Corbel"/>
              </a:rPr>
              <a:t>among </a:t>
            </a:r>
            <a:r>
              <a:rPr sz="1300" spc="-5" dirty="0">
                <a:solidFill>
                  <a:srgbClr val="FFFFFF"/>
                </a:solidFill>
                <a:latin typeface="Calibri" pitchFamily="34" charset="0"/>
                <a:cs typeface="Corbel"/>
              </a:rPr>
              <a:t>other </a:t>
            </a:r>
            <a:r>
              <a:rPr sz="1300" dirty="0">
                <a:solidFill>
                  <a:srgbClr val="FFFFFF"/>
                </a:solidFill>
                <a:latin typeface="Calibri" pitchFamily="34" charset="0"/>
                <a:cs typeface="Corbel"/>
              </a:rPr>
              <a:t>pathways for </a:t>
            </a:r>
            <a:r>
              <a:rPr sz="1300" spc="-5" dirty="0">
                <a:solidFill>
                  <a:srgbClr val="FFFFFF"/>
                </a:solidFill>
                <a:latin typeface="Calibri" pitchFamily="34" charset="0"/>
                <a:cs typeface="Corbel"/>
              </a:rPr>
              <a:t>human</a:t>
            </a:r>
            <a:r>
              <a:rPr sz="1300" spc="30" dirty="0">
                <a:solidFill>
                  <a:srgbClr val="FFFFFF"/>
                </a:solidFill>
                <a:latin typeface="Calibri" pitchFamily="34" charset="0"/>
                <a:cs typeface="Corbel"/>
              </a:rPr>
              <a:t> </a:t>
            </a:r>
            <a:r>
              <a:rPr sz="1300" spc="-5" dirty="0">
                <a:solidFill>
                  <a:srgbClr val="FFFFFF"/>
                </a:solidFill>
                <a:latin typeface="Calibri" pitchFamily="34" charset="0"/>
                <a:cs typeface="Corbel"/>
              </a:rPr>
              <a:t>exposure</a:t>
            </a:r>
            <a:r>
              <a:rPr sz="1300" spc="-5" dirty="0">
                <a:solidFill>
                  <a:srgbClr val="FFFFFF"/>
                </a:solidFill>
                <a:latin typeface="Corbel"/>
                <a:cs typeface="Corbel"/>
              </a:rPr>
              <a:t>.</a:t>
            </a:r>
            <a:endParaRPr sz="1300" dirty="0">
              <a:latin typeface="Corbel"/>
              <a:cs typeface="Corbel"/>
            </a:endParaRPr>
          </a:p>
        </p:txBody>
      </p:sp>
      <p:sp>
        <p:nvSpPr>
          <p:cNvPr id="16" name="object 16"/>
          <p:cNvSpPr txBox="1"/>
          <p:nvPr/>
        </p:nvSpPr>
        <p:spPr>
          <a:xfrm>
            <a:off x="493511" y="8578904"/>
            <a:ext cx="4363720" cy="617855"/>
          </a:xfrm>
          <a:prstGeom prst="rect">
            <a:avLst/>
          </a:prstGeom>
        </p:spPr>
        <p:txBody>
          <a:bodyPr vert="horz" wrap="square" lIns="0" tIns="0" rIns="0" bIns="0" rtlCol="0">
            <a:spAutoFit/>
          </a:bodyPr>
          <a:lstStyle/>
          <a:p>
            <a:pPr marL="12700" marR="5080" algn="just">
              <a:lnSpc>
                <a:spcPct val="100000"/>
              </a:lnSpc>
            </a:pPr>
            <a:r>
              <a:rPr sz="1300" spc="-5" dirty="0">
                <a:solidFill>
                  <a:srgbClr val="FFFFFF"/>
                </a:solidFill>
                <a:latin typeface="Calibri" pitchFamily="34" charset="0"/>
                <a:cs typeface="Corbel"/>
              </a:rPr>
              <a:t>Organochlorine </a:t>
            </a:r>
            <a:r>
              <a:rPr sz="1300" dirty="0">
                <a:solidFill>
                  <a:srgbClr val="FFFFFF"/>
                </a:solidFill>
                <a:latin typeface="Calibri" pitchFamily="34" charset="0"/>
                <a:cs typeface="Corbel"/>
              </a:rPr>
              <a:t>pesticides are </a:t>
            </a:r>
            <a:r>
              <a:rPr sz="1300" spc="-5" dirty="0">
                <a:solidFill>
                  <a:srgbClr val="FFFFFF"/>
                </a:solidFill>
                <a:latin typeface="Calibri" pitchFamily="34" charset="0"/>
                <a:cs typeface="Corbel"/>
              </a:rPr>
              <a:t>chlorinated hydrocarbons </a:t>
            </a:r>
            <a:r>
              <a:rPr sz="1300" dirty="0">
                <a:solidFill>
                  <a:srgbClr val="FFFFFF"/>
                </a:solidFill>
                <a:latin typeface="Calibri" pitchFamily="34" charset="0"/>
                <a:cs typeface="Corbel"/>
              </a:rPr>
              <a:t>used  extensively from </a:t>
            </a:r>
            <a:r>
              <a:rPr sz="1300" spc="-5" dirty="0">
                <a:solidFill>
                  <a:srgbClr val="FFFFFF"/>
                </a:solidFill>
                <a:latin typeface="Calibri" pitchFamily="34" charset="0"/>
                <a:cs typeface="Corbel"/>
              </a:rPr>
              <a:t>the 1940s through the 1960s in </a:t>
            </a:r>
            <a:r>
              <a:rPr sz="1300" dirty="0">
                <a:solidFill>
                  <a:srgbClr val="FFFFFF"/>
                </a:solidFill>
                <a:latin typeface="Calibri" pitchFamily="34" charset="0"/>
                <a:cs typeface="Corbel"/>
              </a:rPr>
              <a:t>agriculture  and mosquito</a:t>
            </a:r>
            <a:r>
              <a:rPr sz="1300" spc="-85" dirty="0">
                <a:solidFill>
                  <a:srgbClr val="FFFFFF"/>
                </a:solidFill>
                <a:latin typeface="Calibri" pitchFamily="34" charset="0"/>
                <a:cs typeface="Corbel"/>
              </a:rPr>
              <a:t> </a:t>
            </a:r>
            <a:r>
              <a:rPr sz="1300" spc="-5" dirty="0">
                <a:solidFill>
                  <a:srgbClr val="FFFFFF"/>
                </a:solidFill>
                <a:latin typeface="Calibri" pitchFamily="34" charset="0"/>
                <a:cs typeface="Corbel"/>
              </a:rPr>
              <a:t>control</a:t>
            </a:r>
            <a:r>
              <a:rPr sz="1300" spc="-5" dirty="0">
                <a:solidFill>
                  <a:srgbClr val="FFFFFF"/>
                </a:solidFill>
                <a:latin typeface="Corbel"/>
                <a:cs typeface="Corbel"/>
              </a:rPr>
              <a:t>.</a:t>
            </a:r>
            <a:endParaRPr sz="1300" dirty="0">
              <a:latin typeface="Corbel"/>
              <a:cs typeface="Corbel"/>
            </a:endParaRPr>
          </a:p>
        </p:txBody>
      </p:sp>
      <p:sp>
        <p:nvSpPr>
          <p:cNvPr id="17" name="object 17"/>
          <p:cNvSpPr/>
          <p:nvPr/>
        </p:nvSpPr>
        <p:spPr>
          <a:xfrm>
            <a:off x="2647495" y="9454269"/>
            <a:ext cx="2021773" cy="1237045"/>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451617" y="11593757"/>
            <a:ext cx="1930217" cy="2212453"/>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2373068" y="11591418"/>
            <a:ext cx="2278455" cy="1081132"/>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2373068" y="12692526"/>
            <a:ext cx="2296200" cy="1113684"/>
          </a:xfrm>
          <a:prstGeom prst="rect">
            <a:avLst/>
          </a:prstGeom>
          <a:blipFill>
            <a:blip r:embed="rId11" cstate="print"/>
            <a:stretch>
              <a:fillRect/>
            </a:stretch>
          </a:blipFill>
        </p:spPr>
        <p:txBody>
          <a:bodyPr wrap="square" lIns="0" tIns="0" rIns="0" bIns="0" rtlCol="0"/>
          <a:lstStyle/>
          <a:p>
            <a:endParaRPr/>
          </a:p>
        </p:txBody>
      </p:sp>
      <p:sp>
        <p:nvSpPr>
          <p:cNvPr id="25" name="object 25"/>
          <p:cNvSpPr txBox="1"/>
          <p:nvPr/>
        </p:nvSpPr>
        <p:spPr>
          <a:xfrm>
            <a:off x="465953" y="14319250"/>
            <a:ext cx="4296410" cy="4601261"/>
          </a:xfrm>
          <a:prstGeom prst="rect">
            <a:avLst/>
          </a:prstGeom>
        </p:spPr>
        <p:txBody>
          <a:bodyPr vert="horz" wrap="square" lIns="0" tIns="0" rIns="0" bIns="0" rtlCol="0">
            <a:spAutoFit/>
          </a:bodyPr>
          <a:lstStyle/>
          <a:p>
            <a:pPr marL="12700" marR="5080" algn="just">
              <a:lnSpc>
                <a:spcPct val="100000"/>
              </a:lnSpc>
            </a:pPr>
            <a:r>
              <a:rPr sz="1300" spc="-5" dirty="0">
                <a:solidFill>
                  <a:srgbClr val="FFFFFF"/>
                </a:solidFill>
                <a:latin typeface="+mj-lt"/>
                <a:cs typeface="Corbel"/>
              </a:rPr>
              <a:t>In lactation, </a:t>
            </a:r>
            <a:r>
              <a:rPr sz="1300" dirty="0">
                <a:solidFill>
                  <a:srgbClr val="FFFFFF"/>
                </a:solidFill>
                <a:latin typeface="+mj-lt"/>
                <a:cs typeface="Corbel"/>
              </a:rPr>
              <a:t>milk </a:t>
            </a:r>
            <a:r>
              <a:rPr sz="1300" spc="-5" dirty="0">
                <a:solidFill>
                  <a:srgbClr val="FFFFFF"/>
                </a:solidFill>
                <a:latin typeface="+mj-lt"/>
                <a:cs typeface="Corbel"/>
              </a:rPr>
              <a:t>is </a:t>
            </a:r>
            <a:r>
              <a:rPr sz="1300" dirty="0">
                <a:solidFill>
                  <a:srgbClr val="FFFFFF"/>
                </a:solidFill>
                <a:latin typeface="+mj-lt"/>
                <a:cs typeface="Corbel"/>
              </a:rPr>
              <a:t>a major route </a:t>
            </a:r>
            <a:r>
              <a:rPr sz="1300" spc="-5" dirty="0">
                <a:solidFill>
                  <a:srgbClr val="FFFFFF"/>
                </a:solidFill>
                <a:latin typeface="+mj-lt"/>
                <a:cs typeface="Corbel"/>
              </a:rPr>
              <a:t>of elimination of these  compounds, </a:t>
            </a:r>
            <a:r>
              <a:rPr sz="1300" dirty="0">
                <a:solidFill>
                  <a:srgbClr val="FFFFFF"/>
                </a:solidFill>
                <a:latin typeface="+mj-lt"/>
                <a:cs typeface="Corbel"/>
              </a:rPr>
              <a:t>but is also </a:t>
            </a:r>
            <a:r>
              <a:rPr sz="1300" spc="-5" dirty="0">
                <a:solidFill>
                  <a:srgbClr val="FFFFFF"/>
                </a:solidFill>
                <a:latin typeface="+mj-lt"/>
                <a:cs typeface="Corbel"/>
              </a:rPr>
              <a:t>an </a:t>
            </a:r>
            <a:r>
              <a:rPr sz="1300" dirty="0">
                <a:solidFill>
                  <a:srgbClr val="FFFFFF"/>
                </a:solidFill>
                <a:latin typeface="+mj-lt"/>
                <a:cs typeface="Corbel"/>
              </a:rPr>
              <a:t>important route </a:t>
            </a:r>
            <a:r>
              <a:rPr sz="1300" spc="-5" dirty="0">
                <a:solidFill>
                  <a:srgbClr val="FFFFFF"/>
                </a:solidFill>
                <a:latin typeface="+mj-lt"/>
                <a:cs typeface="Corbel"/>
              </a:rPr>
              <a:t>of </a:t>
            </a:r>
            <a:r>
              <a:rPr sz="1300" dirty="0">
                <a:solidFill>
                  <a:srgbClr val="FFFFFF"/>
                </a:solidFill>
                <a:latin typeface="+mj-lt"/>
                <a:cs typeface="Corbel"/>
              </a:rPr>
              <a:t>exposure for  </a:t>
            </a:r>
            <a:r>
              <a:rPr sz="1300" spc="-5" dirty="0" smtClean="0">
                <a:solidFill>
                  <a:schemeClr val="bg1"/>
                </a:solidFill>
                <a:latin typeface="+mj-lt"/>
                <a:cs typeface="Corbel"/>
              </a:rPr>
              <a:t>infants.</a:t>
            </a:r>
            <a:endParaRPr lang="es-MX" sz="1300" spc="-5" dirty="0" smtClean="0">
              <a:solidFill>
                <a:schemeClr val="bg1"/>
              </a:solidFill>
              <a:latin typeface="+mj-lt"/>
              <a:cs typeface="Corbel"/>
            </a:endParaRPr>
          </a:p>
          <a:p>
            <a:pPr marL="12700" marR="5080" algn="just">
              <a:lnSpc>
                <a:spcPct val="100000"/>
              </a:lnSpc>
            </a:pPr>
            <a:r>
              <a:rPr lang="en-US" sz="1300" dirty="0" smtClean="0">
                <a:solidFill>
                  <a:schemeClr val="bg1"/>
                </a:solidFill>
                <a:latin typeface="+mj-lt"/>
              </a:rPr>
              <a:t>In </a:t>
            </a:r>
            <a:r>
              <a:rPr lang="en-US" sz="1300" dirty="0">
                <a:solidFill>
                  <a:schemeClr val="bg1"/>
                </a:solidFill>
                <a:latin typeface="+mj-lt"/>
              </a:rPr>
              <a:t>Latin America, there are large geographic areas where agricultural and industrial activity is conducted, while nearby there are residential and recreational areas. The populations are established in areas where these activities coexist.</a:t>
            </a:r>
            <a:r>
              <a:rPr lang="es-GT" sz="1300" dirty="0">
                <a:solidFill>
                  <a:schemeClr val="bg1"/>
                </a:solidFill>
                <a:latin typeface="+mj-lt"/>
              </a:rPr>
              <a:t> </a:t>
            </a:r>
            <a:endParaRPr lang="es-GT" sz="1300" dirty="0" smtClean="0">
              <a:solidFill>
                <a:schemeClr val="bg1"/>
              </a:solidFill>
              <a:latin typeface="+mj-lt"/>
            </a:endParaRPr>
          </a:p>
          <a:p>
            <a:pPr marL="12700" marR="5080" algn="just">
              <a:lnSpc>
                <a:spcPct val="100000"/>
              </a:lnSpc>
            </a:pPr>
            <a:r>
              <a:rPr lang="es-GT" sz="1300" dirty="0" smtClean="0">
                <a:solidFill>
                  <a:schemeClr val="bg1"/>
                </a:solidFill>
                <a:latin typeface="+mj-lt"/>
              </a:rPr>
              <a:t>Data </a:t>
            </a:r>
            <a:r>
              <a:rPr lang="es-GT" sz="1300" dirty="0" err="1">
                <a:solidFill>
                  <a:schemeClr val="bg1"/>
                </a:solidFill>
                <a:latin typeface="+mj-lt"/>
              </a:rPr>
              <a:t>from</a:t>
            </a:r>
            <a:r>
              <a:rPr lang="es-GT" sz="1300" dirty="0">
                <a:solidFill>
                  <a:schemeClr val="bg1"/>
                </a:solidFill>
                <a:latin typeface="+mj-lt"/>
              </a:rPr>
              <a:t> </a:t>
            </a:r>
            <a:r>
              <a:rPr lang="es-GT" sz="1300" dirty="0" err="1">
                <a:solidFill>
                  <a:schemeClr val="bg1"/>
                </a:solidFill>
                <a:latin typeface="+mj-lt"/>
              </a:rPr>
              <a:t>inventories</a:t>
            </a:r>
            <a:r>
              <a:rPr lang="es-GT" sz="1300" dirty="0">
                <a:solidFill>
                  <a:schemeClr val="bg1"/>
                </a:solidFill>
                <a:latin typeface="+mj-lt"/>
              </a:rPr>
              <a:t> of </a:t>
            </a:r>
            <a:r>
              <a:rPr lang="es-GT" sz="1300" dirty="0" err="1">
                <a:solidFill>
                  <a:schemeClr val="bg1"/>
                </a:solidFill>
                <a:latin typeface="+mj-lt"/>
              </a:rPr>
              <a:t>POPs</a:t>
            </a:r>
            <a:r>
              <a:rPr lang="es-GT" sz="1300" dirty="0">
                <a:solidFill>
                  <a:schemeClr val="bg1"/>
                </a:solidFill>
                <a:latin typeface="+mj-lt"/>
              </a:rPr>
              <a:t> shows </a:t>
            </a:r>
            <a:r>
              <a:rPr lang="es-GT" sz="1300" dirty="0" err="1">
                <a:solidFill>
                  <a:schemeClr val="bg1"/>
                </a:solidFill>
                <a:latin typeface="+mj-lt"/>
              </a:rPr>
              <a:t>that</a:t>
            </a:r>
            <a:r>
              <a:rPr lang="es-GT" sz="1300" dirty="0">
                <a:solidFill>
                  <a:schemeClr val="bg1"/>
                </a:solidFill>
                <a:latin typeface="+mj-lt"/>
              </a:rPr>
              <a:t> </a:t>
            </a:r>
            <a:r>
              <a:rPr lang="es-GT" sz="1300" dirty="0" err="1">
                <a:solidFill>
                  <a:schemeClr val="bg1"/>
                </a:solidFill>
                <a:latin typeface="+mj-lt"/>
              </a:rPr>
              <a:t>there</a:t>
            </a:r>
            <a:r>
              <a:rPr lang="es-GT" sz="1300" dirty="0">
                <a:solidFill>
                  <a:schemeClr val="bg1"/>
                </a:solidFill>
                <a:latin typeface="+mj-lt"/>
              </a:rPr>
              <a:t> are </a:t>
            </a:r>
            <a:r>
              <a:rPr lang="es-GT" sz="1300" dirty="0" err="1">
                <a:solidFill>
                  <a:schemeClr val="bg1"/>
                </a:solidFill>
                <a:latin typeface="+mj-lt"/>
              </a:rPr>
              <a:t>POPs</a:t>
            </a:r>
            <a:r>
              <a:rPr lang="es-GT" sz="1300" dirty="0">
                <a:solidFill>
                  <a:schemeClr val="bg1"/>
                </a:solidFill>
                <a:latin typeface="+mj-lt"/>
              </a:rPr>
              <a:t> </a:t>
            </a:r>
            <a:r>
              <a:rPr lang="es-GT" sz="1300" dirty="0" err="1">
                <a:solidFill>
                  <a:schemeClr val="bg1"/>
                </a:solidFill>
                <a:latin typeface="+mj-lt"/>
              </a:rPr>
              <a:t>deposits</a:t>
            </a:r>
            <a:r>
              <a:rPr lang="es-GT" sz="1300" dirty="0">
                <a:solidFill>
                  <a:schemeClr val="bg1"/>
                </a:solidFill>
                <a:latin typeface="+mj-lt"/>
              </a:rPr>
              <a:t> in </a:t>
            </a:r>
            <a:r>
              <a:rPr lang="es-GT" sz="1300" dirty="0" err="1">
                <a:solidFill>
                  <a:schemeClr val="bg1"/>
                </a:solidFill>
                <a:latin typeface="+mj-lt"/>
              </a:rPr>
              <a:t>most</a:t>
            </a:r>
            <a:r>
              <a:rPr lang="es-GT" sz="1300" dirty="0">
                <a:solidFill>
                  <a:schemeClr val="bg1"/>
                </a:solidFill>
                <a:latin typeface="+mj-lt"/>
              </a:rPr>
              <a:t> of </a:t>
            </a:r>
            <a:r>
              <a:rPr lang="es-GT" sz="1300" dirty="0" err="1">
                <a:solidFill>
                  <a:schemeClr val="bg1"/>
                </a:solidFill>
                <a:latin typeface="+mj-lt"/>
              </a:rPr>
              <a:t>the</a:t>
            </a:r>
            <a:r>
              <a:rPr lang="es-GT" sz="1300" dirty="0">
                <a:solidFill>
                  <a:schemeClr val="bg1"/>
                </a:solidFill>
                <a:latin typeface="+mj-lt"/>
              </a:rPr>
              <a:t> </a:t>
            </a:r>
            <a:r>
              <a:rPr lang="es-GT" sz="1300" dirty="0" err="1">
                <a:solidFill>
                  <a:schemeClr val="bg1"/>
                </a:solidFill>
                <a:latin typeface="+mj-lt"/>
              </a:rPr>
              <a:t>countries</a:t>
            </a:r>
            <a:r>
              <a:rPr lang="es-GT" sz="1300" dirty="0">
                <a:solidFill>
                  <a:schemeClr val="bg1"/>
                </a:solidFill>
                <a:latin typeface="+mj-lt"/>
              </a:rPr>
              <a:t> </a:t>
            </a:r>
            <a:r>
              <a:rPr lang="es-GT" sz="1300" dirty="0" err="1">
                <a:solidFill>
                  <a:schemeClr val="bg1"/>
                </a:solidFill>
                <a:latin typeface="+mj-lt"/>
              </a:rPr>
              <a:t>becoming</a:t>
            </a:r>
            <a:r>
              <a:rPr lang="es-GT" sz="1300" dirty="0">
                <a:solidFill>
                  <a:schemeClr val="bg1"/>
                </a:solidFill>
                <a:latin typeface="+mj-lt"/>
              </a:rPr>
              <a:t> a </a:t>
            </a:r>
            <a:r>
              <a:rPr lang="es-GT" sz="1300" dirty="0" err="1">
                <a:solidFill>
                  <a:schemeClr val="bg1"/>
                </a:solidFill>
                <a:latin typeface="+mj-lt"/>
              </a:rPr>
              <a:t>risk</a:t>
            </a:r>
            <a:r>
              <a:rPr lang="es-GT" sz="1300" dirty="0">
                <a:solidFill>
                  <a:schemeClr val="bg1"/>
                </a:solidFill>
                <a:latin typeface="+mj-lt"/>
              </a:rPr>
              <a:t> and </a:t>
            </a:r>
            <a:r>
              <a:rPr lang="es-GT" sz="1300" dirty="0" err="1">
                <a:solidFill>
                  <a:schemeClr val="bg1"/>
                </a:solidFill>
                <a:latin typeface="+mj-lt"/>
              </a:rPr>
              <a:t>contamination</a:t>
            </a:r>
            <a:r>
              <a:rPr lang="es-GT" sz="1300" dirty="0">
                <a:solidFill>
                  <a:schemeClr val="bg1"/>
                </a:solidFill>
                <a:latin typeface="+mj-lt"/>
              </a:rPr>
              <a:t> </a:t>
            </a:r>
            <a:r>
              <a:rPr lang="es-GT" sz="1300" dirty="0" err="1">
                <a:solidFill>
                  <a:schemeClr val="bg1"/>
                </a:solidFill>
                <a:latin typeface="+mj-lt"/>
              </a:rPr>
              <a:t>source</a:t>
            </a:r>
            <a:r>
              <a:rPr lang="es-GT" sz="1300" dirty="0">
                <a:solidFill>
                  <a:schemeClr val="bg1"/>
                </a:solidFill>
                <a:latin typeface="+mj-lt"/>
              </a:rPr>
              <a:t>. </a:t>
            </a:r>
            <a:r>
              <a:rPr lang="en-US" sz="1300" dirty="0">
                <a:solidFill>
                  <a:schemeClr val="bg1"/>
                </a:solidFill>
                <a:latin typeface="+mj-lt"/>
              </a:rPr>
              <a:t> At the moment, there is insufficient regional assessments of the presence of or exposure to POPs in different human population groups or the environment. </a:t>
            </a:r>
            <a:endParaRPr lang="en-US" sz="1300" dirty="0" smtClean="0">
              <a:solidFill>
                <a:schemeClr val="bg1"/>
              </a:solidFill>
              <a:latin typeface="+mj-lt"/>
            </a:endParaRPr>
          </a:p>
          <a:p>
            <a:pPr marL="12700" marR="5080" algn="just">
              <a:lnSpc>
                <a:spcPct val="100000"/>
              </a:lnSpc>
            </a:pPr>
            <a:r>
              <a:rPr lang="en-US" sz="1300" dirty="0">
                <a:solidFill>
                  <a:schemeClr val="bg1"/>
                </a:solidFill>
                <a:latin typeface="+mj-lt"/>
              </a:rPr>
              <a:t>The ARCAL-PER Regional Strategic Profile for Latin America and Caribbean (LAC) 2016-2021 includes this topic and needs have been identified in the Food Safety and Environment areas. </a:t>
            </a:r>
            <a:r>
              <a:rPr lang="es-GT" sz="1300" dirty="0">
                <a:solidFill>
                  <a:schemeClr val="bg1"/>
                </a:solidFill>
                <a:latin typeface="+mj-lt"/>
              </a:rPr>
              <a:t>In </a:t>
            </a:r>
            <a:r>
              <a:rPr lang="es-GT" sz="1300" dirty="0" err="1">
                <a:solidFill>
                  <a:schemeClr val="bg1"/>
                </a:solidFill>
                <a:latin typeface="+mj-lt"/>
              </a:rPr>
              <a:t>this</a:t>
            </a:r>
            <a:r>
              <a:rPr lang="es-GT" sz="1300" dirty="0">
                <a:solidFill>
                  <a:schemeClr val="bg1"/>
                </a:solidFill>
                <a:latin typeface="+mj-lt"/>
              </a:rPr>
              <a:t> </a:t>
            </a:r>
            <a:r>
              <a:rPr lang="es-GT" sz="1300" dirty="0" err="1">
                <a:solidFill>
                  <a:schemeClr val="bg1"/>
                </a:solidFill>
                <a:latin typeface="+mj-lt"/>
              </a:rPr>
              <a:t>context</a:t>
            </a:r>
            <a:r>
              <a:rPr lang="es-GT" sz="1300" dirty="0">
                <a:solidFill>
                  <a:schemeClr val="bg1"/>
                </a:solidFill>
                <a:latin typeface="+mj-lt"/>
              </a:rPr>
              <a:t> </a:t>
            </a:r>
            <a:r>
              <a:rPr lang="es-GT" sz="1300" dirty="0" err="1">
                <a:solidFill>
                  <a:schemeClr val="bg1"/>
                </a:solidFill>
                <a:latin typeface="+mj-lt"/>
              </a:rPr>
              <a:t>countries</a:t>
            </a:r>
            <a:r>
              <a:rPr lang="es-GT" sz="1300" dirty="0">
                <a:solidFill>
                  <a:schemeClr val="bg1"/>
                </a:solidFill>
                <a:latin typeface="+mj-lt"/>
              </a:rPr>
              <a:t> of LAC </a:t>
            </a:r>
            <a:r>
              <a:rPr lang="es-GT" sz="1300" dirty="0" err="1">
                <a:solidFill>
                  <a:schemeClr val="bg1"/>
                </a:solidFill>
                <a:latin typeface="+mj-lt"/>
              </a:rPr>
              <a:t>have</a:t>
            </a:r>
            <a:r>
              <a:rPr lang="es-GT" sz="1300" dirty="0">
                <a:solidFill>
                  <a:schemeClr val="bg1"/>
                </a:solidFill>
                <a:latin typeface="+mj-lt"/>
              </a:rPr>
              <a:t> come </a:t>
            </a:r>
            <a:r>
              <a:rPr lang="es-GT" sz="1300" dirty="0" err="1">
                <a:solidFill>
                  <a:schemeClr val="bg1"/>
                </a:solidFill>
                <a:latin typeface="+mj-lt"/>
              </a:rPr>
              <a:t>together</a:t>
            </a:r>
            <a:r>
              <a:rPr lang="es-GT" sz="1300" dirty="0">
                <a:solidFill>
                  <a:schemeClr val="bg1"/>
                </a:solidFill>
                <a:latin typeface="+mj-lt"/>
              </a:rPr>
              <a:t> </a:t>
            </a:r>
            <a:r>
              <a:rPr lang="es-GT" sz="1300" dirty="0" err="1">
                <a:solidFill>
                  <a:schemeClr val="bg1"/>
                </a:solidFill>
                <a:latin typeface="+mj-lt"/>
              </a:rPr>
              <a:t>to</a:t>
            </a:r>
            <a:r>
              <a:rPr lang="es-GT" sz="1300" dirty="0">
                <a:solidFill>
                  <a:schemeClr val="bg1"/>
                </a:solidFill>
                <a:latin typeface="+mj-lt"/>
              </a:rPr>
              <a:t> </a:t>
            </a:r>
            <a:r>
              <a:rPr lang="es-GT" sz="1300" dirty="0" err="1">
                <a:solidFill>
                  <a:schemeClr val="bg1"/>
                </a:solidFill>
                <a:latin typeface="+mj-lt"/>
              </a:rPr>
              <a:t>develop</a:t>
            </a:r>
            <a:r>
              <a:rPr lang="es-GT" sz="1300" dirty="0">
                <a:solidFill>
                  <a:schemeClr val="bg1"/>
                </a:solidFill>
                <a:latin typeface="+mj-lt"/>
              </a:rPr>
              <a:t> </a:t>
            </a:r>
            <a:r>
              <a:rPr lang="es-GT" sz="1300" dirty="0" err="1">
                <a:solidFill>
                  <a:schemeClr val="bg1"/>
                </a:solidFill>
                <a:latin typeface="+mj-lt"/>
              </a:rPr>
              <a:t>this</a:t>
            </a:r>
            <a:r>
              <a:rPr lang="es-GT" sz="1300" dirty="0">
                <a:solidFill>
                  <a:schemeClr val="bg1"/>
                </a:solidFill>
                <a:latin typeface="+mj-lt"/>
              </a:rPr>
              <a:t> </a:t>
            </a:r>
            <a:r>
              <a:rPr lang="es-GT" sz="1300" dirty="0" err="1">
                <a:solidFill>
                  <a:schemeClr val="bg1"/>
                </a:solidFill>
                <a:latin typeface="+mj-lt"/>
              </a:rPr>
              <a:t>project</a:t>
            </a:r>
            <a:r>
              <a:rPr lang="es-GT" sz="1300" dirty="0">
                <a:solidFill>
                  <a:schemeClr val="bg1"/>
                </a:solidFill>
                <a:latin typeface="+mj-lt"/>
              </a:rPr>
              <a:t> </a:t>
            </a:r>
            <a:r>
              <a:rPr lang="es-GT" sz="1300" dirty="0" err="1">
                <a:solidFill>
                  <a:schemeClr val="bg1"/>
                </a:solidFill>
                <a:latin typeface="+mj-lt"/>
              </a:rPr>
              <a:t>with</a:t>
            </a:r>
            <a:r>
              <a:rPr lang="es-GT" sz="1300" dirty="0">
                <a:solidFill>
                  <a:schemeClr val="bg1"/>
                </a:solidFill>
                <a:latin typeface="+mj-lt"/>
              </a:rPr>
              <a:t> </a:t>
            </a:r>
            <a:r>
              <a:rPr lang="es-GT" sz="1300" dirty="0" err="1">
                <a:solidFill>
                  <a:schemeClr val="bg1"/>
                </a:solidFill>
                <a:latin typeface="+mj-lt"/>
              </a:rPr>
              <a:t>the</a:t>
            </a:r>
            <a:r>
              <a:rPr lang="es-GT" sz="1300" dirty="0">
                <a:solidFill>
                  <a:schemeClr val="bg1"/>
                </a:solidFill>
                <a:latin typeface="+mj-lt"/>
              </a:rPr>
              <a:t> </a:t>
            </a:r>
            <a:r>
              <a:rPr lang="es-GT" sz="1300" dirty="0" err="1">
                <a:solidFill>
                  <a:schemeClr val="bg1"/>
                </a:solidFill>
                <a:latin typeface="+mj-lt"/>
              </a:rPr>
              <a:t>support</a:t>
            </a:r>
            <a:r>
              <a:rPr lang="es-GT" sz="1300" dirty="0">
                <a:solidFill>
                  <a:schemeClr val="bg1"/>
                </a:solidFill>
                <a:latin typeface="+mj-lt"/>
              </a:rPr>
              <a:t> of </a:t>
            </a:r>
            <a:r>
              <a:rPr lang="es-GT" sz="1300" dirty="0" err="1">
                <a:solidFill>
                  <a:schemeClr val="bg1"/>
                </a:solidFill>
                <a:latin typeface="+mj-lt"/>
              </a:rPr>
              <a:t>the</a:t>
            </a:r>
            <a:r>
              <a:rPr lang="es-GT" sz="1300" dirty="0">
                <a:solidFill>
                  <a:schemeClr val="bg1"/>
                </a:solidFill>
                <a:latin typeface="+mj-lt"/>
              </a:rPr>
              <a:t> IAEA. </a:t>
            </a:r>
            <a:endParaRPr lang="es-GT" sz="1300" dirty="0" smtClean="0">
              <a:solidFill>
                <a:schemeClr val="bg1"/>
              </a:solidFill>
              <a:latin typeface="+mj-lt"/>
            </a:endParaRPr>
          </a:p>
          <a:p>
            <a:pPr marL="12700" marR="5080" algn="just">
              <a:lnSpc>
                <a:spcPct val="100000"/>
              </a:lnSpc>
            </a:pPr>
            <a:r>
              <a:rPr lang="es-GT" sz="1300" dirty="0" err="1">
                <a:solidFill>
                  <a:schemeClr val="bg1"/>
                </a:solidFill>
                <a:latin typeface="+mj-lt"/>
              </a:rPr>
              <a:t>The</a:t>
            </a:r>
            <a:r>
              <a:rPr lang="es-GT" sz="1300" dirty="0">
                <a:solidFill>
                  <a:schemeClr val="bg1"/>
                </a:solidFill>
                <a:latin typeface="+mj-lt"/>
              </a:rPr>
              <a:t> </a:t>
            </a:r>
            <a:r>
              <a:rPr lang="es-GT" sz="1300" dirty="0" err="1">
                <a:solidFill>
                  <a:schemeClr val="bg1"/>
                </a:solidFill>
                <a:latin typeface="+mj-lt"/>
              </a:rPr>
              <a:t>results</a:t>
            </a:r>
            <a:r>
              <a:rPr lang="es-GT" sz="1300" dirty="0">
                <a:solidFill>
                  <a:schemeClr val="bg1"/>
                </a:solidFill>
                <a:latin typeface="+mj-lt"/>
              </a:rPr>
              <a:t> </a:t>
            </a:r>
            <a:r>
              <a:rPr lang="es-GT" sz="1300" dirty="0" err="1">
                <a:solidFill>
                  <a:schemeClr val="bg1"/>
                </a:solidFill>
                <a:latin typeface="+mj-lt"/>
              </a:rPr>
              <a:t>will</a:t>
            </a:r>
            <a:r>
              <a:rPr lang="es-GT" sz="1300" dirty="0">
                <a:solidFill>
                  <a:schemeClr val="bg1"/>
                </a:solidFill>
                <a:latin typeface="+mj-lt"/>
              </a:rPr>
              <a:t> </a:t>
            </a:r>
            <a:r>
              <a:rPr lang="es-GT" sz="1300" dirty="0" err="1">
                <a:solidFill>
                  <a:schemeClr val="bg1"/>
                </a:solidFill>
                <a:latin typeface="+mj-lt"/>
              </a:rPr>
              <a:t>provide</a:t>
            </a:r>
            <a:r>
              <a:rPr lang="es-GT" sz="1300" dirty="0">
                <a:solidFill>
                  <a:schemeClr val="bg1"/>
                </a:solidFill>
                <a:latin typeface="+mj-lt"/>
              </a:rPr>
              <a:t> </a:t>
            </a:r>
            <a:r>
              <a:rPr lang="es-GT" sz="1300" dirty="0" err="1">
                <a:solidFill>
                  <a:schemeClr val="bg1"/>
                </a:solidFill>
                <a:latin typeface="+mj-lt"/>
              </a:rPr>
              <a:t>tools</a:t>
            </a:r>
            <a:r>
              <a:rPr lang="es-GT" sz="1300" dirty="0">
                <a:solidFill>
                  <a:schemeClr val="bg1"/>
                </a:solidFill>
                <a:latin typeface="+mj-lt"/>
              </a:rPr>
              <a:t> </a:t>
            </a:r>
            <a:r>
              <a:rPr lang="es-GT" sz="1300" dirty="0" err="1">
                <a:solidFill>
                  <a:schemeClr val="bg1"/>
                </a:solidFill>
                <a:latin typeface="+mj-lt"/>
              </a:rPr>
              <a:t>to</a:t>
            </a:r>
            <a:r>
              <a:rPr lang="es-GT" sz="1300" dirty="0">
                <a:solidFill>
                  <a:schemeClr val="bg1"/>
                </a:solidFill>
                <a:latin typeface="+mj-lt"/>
              </a:rPr>
              <a:t> </a:t>
            </a:r>
            <a:r>
              <a:rPr lang="es-GT" sz="1300" dirty="0" err="1">
                <a:solidFill>
                  <a:schemeClr val="bg1"/>
                </a:solidFill>
                <a:latin typeface="+mj-lt"/>
              </a:rPr>
              <a:t>decision</a:t>
            </a:r>
            <a:r>
              <a:rPr lang="es-GT" sz="1300" dirty="0">
                <a:solidFill>
                  <a:schemeClr val="bg1"/>
                </a:solidFill>
                <a:latin typeface="+mj-lt"/>
              </a:rPr>
              <a:t> </a:t>
            </a:r>
            <a:r>
              <a:rPr lang="es-GT" sz="1300" dirty="0" err="1">
                <a:solidFill>
                  <a:schemeClr val="bg1"/>
                </a:solidFill>
                <a:latin typeface="+mj-lt"/>
              </a:rPr>
              <a:t>makers</a:t>
            </a:r>
            <a:r>
              <a:rPr lang="es-GT" sz="1300" dirty="0">
                <a:solidFill>
                  <a:schemeClr val="bg1"/>
                </a:solidFill>
                <a:latin typeface="+mj-lt"/>
              </a:rPr>
              <a:t> in </a:t>
            </a:r>
            <a:r>
              <a:rPr lang="es-GT" sz="1300" dirty="0" err="1">
                <a:solidFill>
                  <a:schemeClr val="bg1"/>
                </a:solidFill>
                <a:latin typeface="+mj-lt"/>
              </a:rPr>
              <a:t>each</a:t>
            </a:r>
            <a:r>
              <a:rPr lang="es-GT" sz="1300" dirty="0">
                <a:solidFill>
                  <a:schemeClr val="bg1"/>
                </a:solidFill>
                <a:latin typeface="+mj-lt"/>
              </a:rPr>
              <a:t> country in </a:t>
            </a:r>
            <a:r>
              <a:rPr lang="es-GT" sz="1300" dirty="0" err="1">
                <a:solidFill>
                  <a:schemeClr val="bg1"/>
                </a:solidFill>
                <a:latin typeface="+mj-lt"/>
              </a:rPr>
              <a:t>order</a:t>
            </a:r>
            <a:r>
              <a:rPr lang="es-GT" sz="1300" dirty="0">
                <a:solidFill>
                  <a:schemeClr val="bg1"/>
                </a:solidFill>
                <a:latin typeface="+mj-lt"/>
              </a:rPr>
              <a:t> </a:t>
            </a:r>
            <a:r>
              <a:rPr lang="es-GT" sz="1300" dirty="0" err="1">
                <a:solidFill>
                  <a:schemeClr val="bg1"/>
                </a:solidFill>
                <a:latin typeface="+mj-lt"/>
              </a:rPr>
              <a:t>to</a:t>
            </a:r>
            <a:r>
              <a:rPr lang="es-GT" sz="1300" dirty="0">
                <a:solidFill>
                  <a:schemeClr val="bg1"/>
                </a:solidFill>
                <a:latin typeface="+mj-lt"/>
              </a:rPr>
              <a:t> </a:t>
            </a:r>
            <a:r>
              <a:rPr lang="es-GT" sz="1300" dirty="0" err="1">
                <a:solidFill>
                  <a:schemeClr val="bg1"/>
                </a:solidFill>
                <a:latin typeface="+mj-lt"/>
              </a:rPr>
              <a:t>integrate</a:t>
            </a:r>
            <a:r>
              <a:rPr lang="es-GT" sz="1300" dirty="0">
                <a:solidFill>
                  <a:schemeClr val="bg1"/>
                </a:solidFill>
                <a:latin typeface="+mj-lt"/>
              </a:rPr>
              <a:t> </a:t>
            </a:r>
            <a:r>
              <a:rPr lang="es-GT" sz="1300" dirty="0" err="1">
                <a:solidFill>
                  <a:schemeClr val="bg1"/>
                </a:solidFill>
                <a:latin typeface="+mj-lt"/>
              </a:rPr>
              <a:t>policies</a:t>
            </a:r>
            <a:r>
              <a:rPr lang="es-GT" sz="1300" dirty="0">
                <a:solidFill>
                  <a:schemeClr val="bg1"/>
                </a:solidFill>
                <a:latin typeface="+mj-lt"/>
              </a:rPr>
              <a:t> </a:t>
            </a:r>
            <a:r>
              <a:rPr lang="es-GT" sz="1300" dirty="0" err="1">
                <a:solidFill>
                  <a:schemeClr val="bg1"/>
                </a:solidFill>
                <a:latin typeface="+mj-lt"/>
              </a:rPr>
              <a:t>to</a:t>
            </a:r>
            <a:r>
              <a:rPr lang="es-GT" sz="1300" dirty="0">
                <a:solidFill>
                  <a:schemeClr val="bg1"/>
                </a:solidFill>
                <a:latin typeface="+mj-lt"/>
              </a:rPr>
              <a:t> reduce </a:t>
            </a:r>
            <a:r>
              <a:rPr lang="es-GT" sz="1300" dirty="0" err="1">
                <a:solidFill>
                  <a:schemeClr val="bg1"/>
                </a:solidFill>
                <a:latin typeface="+mj-lt"/>
              </a:rPr>
              <a:t>the</a:t>
            </a:r>
            <a:r>
              <a:rPr lang="es-GT" sz="1300" dirty="0">
                <a:solidFill>
                  <a:schemeClr val="bg1"/>
                </a:solidFill>
                <a:latin typeface="+mj-lt"/>
              </a:rPr>
              <a:t> </a:t>
            </a:r>
            <a:r>
              <a:rPr lang="es-GT" sz="1300" dirty="0" err="1">
                <a:solidFill>
                  <a:schemeClr val="bg1"/>
                </a:solidFill>
                <a:latin typeface="+mj-lt"/>
              </a:rPr>
              <a:t>risk</a:t>
            </a:r>
            <a:r>
              <a:rPr lang="es-GT" sz="1300" dirty="0">
                <a:solidFill>
                  <a:schemeClr val="bg1"/>
                </a:solidFill>
                <a:latin typeface="+mj-lt"/>
              </a:rPr>
              <a:t> of </a:t>
            </a:r>
            <a:r>
              <a:rPr lang="es-GT" sz="1300" dirty="0" err="1">
                <a:solidFill>
                  <a:schemeClr val="bg1"/>
                </a:solidFill>
                <a:latin typeface="+mj-lt"/>
              </a:rPr>
              <a:t>pollution</a:t>
            </a:r>
            <a:r>
              <a:rPr lang="es-GT" sz="1300" dirty="0">
                <a:solidFill>
                  <a:schemeClr val="bg1"/>
                </a:solidFill>
                <a:latin typeface="+mj-lt"/>
              </a:rPr>
              <a:t> in </a:t>
            </a:r>
            <a:r>
              <a:rPr lang="es-GT" sz="1300" dirty="0" err="1">
                <a:solidFill>
                  <a:schemeClr val="bg1"/>
                </a:solidFill>
                <a:latin typeface="+mj-lt"/>
              </a:rPr>
              <a:t>the</a:t>
            </a:r>
            <a:r>
              <a:rPr lang="es-GT" sz="1300" dirty="0">
                <a:solidFill>
                  <a:schemeClr val="bg1"/>
                </a:solidFill>
                <a:latin typeface="+mj-lt"/>
              </a:rPr>
              <a:t> </a:t>
            </a:r>
            <a:r>
              <a:rPr lang="es-GT" sz="1300" dirty="0" err="1">
                <a:solidFill>
                  <a:schemeClr val="bg1"/>
                </a:solidFill>
                <a:latin typeface="+mj-lt"/>
              </a:rPr>
              <a:t>population</a:t>
            </a:r>
            <a:r>
              <a:rPr lang="es-GT" sz="1300" dirty="0">
                <a:solidFill>
                  <a:schemeClr val="bg1"/>
                </a:solidFill>
                <a:latin typeface="+mj-lt"/>
              </a:rPr>
              <a:t> and </a:t>
            </a:r>
            <a:r>
              <a:rPr lang="es-GT" sz="1300" dirty="0" err="1">
                <a:solidFill>
                  <a:schemeClr val="bg1"/>
                </a:solidFill>
                <a:latin typeface="+mj-lt"/>
              </a:rPr>
              <a:t>the</a:t>
            </a:r>
            <a:r>
              <a:rPr lang="es-GT" sz="1300" dirty="0">
                <a:solidFill>
                  <a:schemeClr val="bg1"/>
                </a:solidFill>
                <a:latin typeface="+mj-lt"/>
              </a:rPr>
              <a:t> </a:t>
            </a:r>
            <a:r>
              <a:rPr lang="es-GT" sz="1300" dirty="0" err="1">
                <a:solidFill>
                  <a:schemeClr val="bg1"/>
                </a:solidFill>
                <a:latin typeface="+mj-lt"/>
              </a:rPr>
              <a:t>environment</a:t>
            </a:r>
            <a:r>
              <a:rPr lang="es-GT" sz="1300" dirty="0">
                <a:solidFill>
                  <a:schemeClr val="bg1"/>
                </a:solidFill>
                <a:latin typeface="+mj-lt"/>
              </a:rPr>
              <a:t> </a:t>
            </a:r>
            <a:r>
              <a:rPr lang="en-US" sz="1300" dirty="0">
                <a:solidFill>
                  <a:schemeClr val="bg1"/>
                </a:solidFill>
                <a:latin typeface="+mj-lt"/>
              </a:rPr>
              <a:t>and, as far as possible, evaluate the relationship between the levels detected of POPs and their association with environmental, social, employment and residence factors. </a:t>
            </a:r>
            <a:endParaRPr lang="en-US" sz="1300" dirty="0" smtClean="0">
              <a:solidFill>
                <a:schemeClr val="bg1"/>
              </a:solidFill>
              <a:latin typeface="+mj-lt"/>
            </a:endParaRPr>
          </a:p>
        </p:txBody>
      </p:sp>
      <p:sp>
        <p:nvSpPr>
          <p:cNvPr id="30" name="object 30"/>
          <p:cNvSpPr/>
          <p:nvPr/>
        </p:nvSpPr>
        <p:spPr>
          <a:xfrm>
            <a:off x="6760536" y="13404850"/>
            <a:ext cx="2078546" cy="203286"/>
          </a:xfrm>
          <a:prstGeom prst="rect">
            <a:avLst/>
          </a:prstGeom>
          <a:blipFill>
            <a:blip r:embed="rId12" cstate="print"/>
            <a:stretch>
              <a:fillRect/>
            </a:stretch>
          </a:blipFill>
        </p:spPr>
        <p:txBody>
          <a:bodyPr wrap="square" lIns="0" tIns="0" rIns="0" bIns="0" rtlCol="0"/>
          <a:lstStyle/>
          <a:p>
            <a:endParaRPr/>
          </a:p>
        </p:txBody>
      </p:sp>
      <p:pic>
        <p:nvPicPr>
          <p:cNvPr id="46" name="Imagen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41354" y="4778573"/>
            <a:ext cx="4941939" cy="4436598"/>
          </a:xfrm>
          <a:prstGeom prst="rect">
            <a:avLst/>
          </a:prstGeom>
        </p:spPr>
      </p:pic>
      <p:sp>
        <p:nvSpPr>
          <p:cNvPr id="33" name="object 29"/>
          <p:cNvSpPr txBox="1"/>
          <p:nvPr/>
        </p:nvSpPr>
        <p:spPr>
          <a:xfrm>
            <a:off x="5316324" y="3448827"/>
            <a:ext cx="4966970" cy="1200329"/>
          </a:xfrm>
          <a:prstGeom prst="rect">
            <a:avLst/>
          </a:prstGeom>
        </p:spPr>
        <p:txBody>
          <a:bodyPr vert="horz" wrap="square" lIns="0" tIns="0" rIns="0" bIns="0" rtlCol="0">
            <a:spAutoFit/>
          </a:bodyPr>
          <a:lstStyle/>
          <a:p>
            <a:pPr marL="12700" marR="5080" algn="just">
              <a:lnSpc>
                <a:spcPct val="100000"/>
              </a:lnSpc>
            </a:pPr>
            <a:r>
              <a:rPr lang="en-US" sz="1300" dirty="0">
                <a:solidFill>
                  <a:schemeClr val="bg1"/>
                </a:solidFill>
              </a:rPr>
              <a:t>All the countries participating in the project (Argentina, Bolivia, Chile, Colombia, Costa Rica, Ecuador, Guatemala, Mexico, Paraguay, R </a:t>
            </a:r>
            <a:r>
              <a:rPr lang="en-US" sz="1300" dirty="0" err="1">
                <a:solidFill>
                  <a:schemeClr val="bg1"/>
                </a:solidFill>
              </a:rPr>
              <a:t>Dominicana</a:t>
            </a:r>
            <a:r>
              <a:rPr lang="en-US" sz="1300" dirty="0">
                <a:solidFill>
                  <a:schemeClr val="bg1"/>
                </a:solidFill>
              </a:rPr>
              <a:t> and Uruguay) are among the countries that have ratified the Stockholm Convention, so the National Implementation Plans (NIPs) represent important support and a guarantee of commitment to the success of the project.</a:t>
            </a:r>
            <a:endParaRPr lang="en-US" sz="1300" dirty="0">
              <a:solidFill>
                <a:schemeClr val="bg1"/>
              </a:solidFill>
              <a:latin typeface="Corbel"/>
              <a:cs typeface="Corbel"/>
            </a:endParaRPr>
          </a:p>
        </p:txBody>
      </p:sp>
      <p:sp>
        <p:nvSpPr>
          <p:cNvPr id="35" name="object 29"/>
          <p:cNvSpPr txBox="1"/>
          <p:nvPr/>
        </p:nvSpPr>
        <p:spPr>
          <a:xfrm>
            <a:off x="10636560" y="13052235"/>
            <a:ext cx="4164853" cy="5216814"/>
          </a:xfrm>
          <a:prstGeom prst="rect">
            <a:avLst/>
          </a:prstGeom>
        </p:spPr>
        <p:txBody>
          <a:bodyPr vert="horz" wrap="square" lIns="0" tIns="0" rIns="0" bIns="0" rtlCol="0">
            <a:spAutoFit/>
          </a:bodyPr>
          <a:lstStyle/>
          <a:p>
            <a:pPr algn="just"/>
            <a:r>
              <a:rPr lang="es-GT" sz="1300" dirty="0" err="1">
                <a:solidFill>
                  <a:schemeClr val="bg1"/>
                </a:solidFill>
              </a:rPr>
              <a:t>Within</a:t>
            </a:r>
            <a:r>
              <a:rPr lang="es-GT" sz="1300" dirty="0">
                <a:solidFill>
                  <a:schemeClr val="bg1"/>
                </a:solidFill>
              </a:rPr>
              <a:t> </a:t>
            </a:r>
            <a:r>
              <a:rPr lang="es-GT" sz="1300" dirty="0" err="1">
                <a:solidFill>
                  <a:schemeClr val="bg1"/>
                </a:solidFill>
              </a:rPr>
              <a:t>the</a:t>
            </a:r>
            <a:r>
              <a:rPr lang="es-GT" sz="1300" dirty="0">
                <a:solidFill>
                  <a:schemeClr val="bg1"/>
                </a:solidFill>
              </a:rPr>
              <a:t> Regional </a:t>
            </a:r>
            <a:r>
              <a:rPr lang="es-GT" sz="1300" dirty="0" err="1">
                <a:solidFill>
                  <a:schemeClr val="bg1"/>
                </a:solidFill>
              </a:rPr>
              <a:t>courses</a:t>
            </a:r>
            <a:r>
              <a:rPr lang="es-GT" sz="1300" dirty="0">
                <a:solidFill>
                  <a:schemeClr val="bg1"/>
                </a:solidFill>
              </a:rPr>
              <a:t> </a:t>
            </a:r>
            <a:r>
              <a:rPr lang="es-GT" sz="1300" dirty="0" err="1">
                <a:solidFill>
                  <a:schemeClr val="bg1"/>
                </a:solidFill>
              </a:rPr>
              <a:t>carried</a:t>
            </a:r>
            <a:r>
              <a:rPr lang="es-GT" sz="1300" dirty="0">
                <a:solidFill>
                  <a:schemeClr val="bg1"/>
                </a:solidFill>
              </a:rPr>
              <a:t> </a:t>
            </a:r>
            <a:r>
              <a:rPr lang="es-GT" sz="1300" dirty="0" err="1">
                <a:solidFill>
                  <a:schemeClr val="bg1"/>
                </a:solidFill>
              </a:rPr>
              <a:t>out</a:t>
            </a:r>
            <a:r>
              <a:rPr lang="es-GT" sz="1300" dirty="0">
                <a:solidFill>
                  <a:schemeClr val="bg1"/>
                </a:solidFill>
              </a:rPr>
              <a:t>, </a:t>
            </a:r>
            <a:r>
              <a:rPr lang="es-GT" sz="1300" dirty="0" err="1">
                <a:solidFill>
                  <a:schemeClr val="bg1"/>
                </a:solidFill>
              </a:rPr>
              <a:t>the</a:t>
            </a:r>
            <a:r>
              <a:rPr lang="es-GT" sz="1300" dirty="0">
                <a:solidFill>
                  <a:schemeClr val="bg1"/>
                </a:solidFill>
              </a:rPr>
              <a:t> </a:t>
            </a:r>
            <a:r>
              <a:rPr lang="es-GT" sz="1300" dirty="0" err="1">
                <a:solidFill>
                  <a:schemeClr val="bg1"/>
                </a:solidFill>
              </a:rPr>
              <a:t>aspects</a:t>
            </a:r>
            <a:r>
              <a:rPr lang="es-GT" sz="1300" dirty="0">
                <a:solidFill>
                  <a:schemeClr val="bg1"/>
                </a:solidFill>
              </a:rPr>
              <a:t> </a:t>
            </a:r>
            <a:r>
              <a:rPr lang="es-GT" sz="1300" dirty="0" err="1">
                <a:solidFill>
                  <a:schemeClr val="bg1"/>
                </a:solidFill>
              </a:rPr>
              <a:t>covered</a:t>
            </a:r>
            <a:r>
              <a:rPr lang="es-GT" sz="1300" dirty="0">
                <a:solidFill>
                  <a:schemeClr val="bg1"/>
                </a:solidFill>
              </a:rPr>
              <a:t> </a:t>
            </a:r>
            <a:r>
              <a:rPr lang="es-GT" sz="1300" dirty="0" err="1">
                <a:solidFill>
                  <a:schemeClr val="bg1"/>
                </a:solidFill>
              </a:rPr>
              <a:t>were</a:t>
            </a:r>
            <a:r>
              <a:rPr lang="es-GT" sz="1300" dirty="0">
                <a:solidFill>
                  <a:schemeClr val="bg1"/>
                </a:solidFill>
              </a:rPr>
              <a:t> </a:t>
            </a:r>
            <a:r>
              <a:rPr lang="es-GT" sz="1300" dirty="0" err="1">
                <a:solidFill>
                  <a:schemeClr val="bg1"/>
                </a:solidFill>
              </a:rPr>
              <a:t>related</a:t>
            </a:r>
            <a:r>
              <a:rPr lang="es-GT" sz="1300" dirty="0">
                <a:solidFill>
                  <a:schemeClr val="bg1"/>
                </a:solidFill>
              </a:rPr>
              <a:t> </a:t>
            </a:r>
            <a:r>
              <a:rPr lang="es-GT" sz="1300" dirty="0" err="1">
                <a:solidFill>
                  <a:schemeClr val="bg1"/>
                </a:solidFill>
              </a:rPr>
              <a:t>to</a:t>
            </a:r>
            <a:r>
              <a:rPr lang="es-GT" sz="1300" dirty="0">
                <a:solidFill>
                  <a:schemeClr val="bg1"/>
                </a:solidFill>
              </a:rPr>
              <a:t> </a:t>
            </a:r>
            <a:r>
              <a:rPr lang="es-GT" sz="1300" dirty="0" err="1">
                <a:solidFill>
                  <a:schemeClr val="bg1"/>
                </a:solidFill>
              </a:rPr>
              <a:t>the</a:t>
            </a:r>
            <a:r>
              <a:rPr lang="es-GT" sz="1300" dirty="0">
                <a:solidFill>
                  <a:schemeClr val="bg1"/>
                </a:solidFill>
              </a:rPr>
              <a:t> general </a:t>
            </a:r>
            <a:r>
              <a:rPr lang="es-GT" sz="1300" dirty="0" err="1">
                <a:solidFill>
                  <a:schemeClr val="bg1"/>
                </a:solidFill>
              </a:rPr>
              <a:t>introduction</a:t>
            </a:r>
            <a:r>
              <a:rPr lang="es-GT" sz="1300" dirty="0">
                <a:solidFill>
                  <a:schemeClr val="bg1"/>
                </a:solidFill>
              </a:rPr>
              <a:t> of </a:t>
            </a:r>
            <a:r>
              <a:rPr lang="es-GT" sz="1300" dirty="0" err="1">
                <a:solidFill>
                  <a:schemeClr val="bg1"/>
                </a:solidFill>
              </a:rPr>
              <a:t>POPs</a:t>
            </a:r>
            <a:r>
              <a:rPr lang="es-GT" sz="1300" dirty="0">
                <a:solidFill>
                  <a:schemeClr val="bg1"/>
                </a:solidFill>
              </a:rPr>
              <a:t>, </a:t>
            </a:r>
            <a:r>
              <a:rPr lang="es-GT" sz="1300" dirty="0" err="1">
                <a:solidFill>
                  <a:schemeClr val="bg1"/>
                </a:solidFill>
              </a:rPr>
              <a:t>useful</a:t>
            </a:r>
            <a:r>
              <a:rPr lang="es-GT" sz="1300" dirty="0">
                <a:solidFill>
                  <a:schemeClr val="bg1"/>
                </a:solidFill>
              </a:rPr>
              <a:t> </a:t>
            </a:r>
            <a:r>
              <a:rPr lang="es-GT" sz="1300" dirty="0" err="1">
                <a:solidFill>
                  <a:schemeClr val="bg1"/>
                </a:solidFill>
              </a:rPr>
              <a:t>life</a:t>
            </a:r>
            <a:r>
              <a:rPr lang="es-GT" sz="1300" dirty="0">
                <a:solidFill>
                  <a:schemeClr val="bg1"/>
                </a:solidFill>
              </a:rPr>
              <a:t>, </a:t>
            </a:r>
            <a:r>
              <a:rPr lang="es-GT" sz="1300" dirty="0" err="1">
                <a:solidFill>
                  <a:schemeClr val="bg1"/>
                </a:solidFill>
              </a:rPr>
              <a:t>degradation</a:t>
            </a:r>
            <a:r>
              <a:rPr lang="es-GT" sz="1300" dirty="0">
                <a:solidFill>
                  <a:schemeClr val="bg1"/>
                </a:solidFill>
              </a:rPr>
              <a:t> </a:t>
            </a:r>
            <a:r>
              <a:rPr lang="es-GT" sz="1300" dirty="0" err="1">
                <a:solidFill>
                  <a:schemeClr val="bg1"/>
                </a:solidFill>
              </a:rPr>
              <a:t>properties</a:t>
            </a:r>
            <a:r>
              <a:rPr lang="es-GT" sz="1300" dirty="0">
                <a:solidFill>
                  <a:schemeClr val="bg1"/>
                </a:solidFill>
              </a:rPr>
              <a:t>, </a:t>
            </a:r>
            <a:r>
              <a:rPr lang="es-GT" sz="1300" dirty="0" err="1">
                <a:solidFill>
                  <a:schemeClr val="bg1"/>
                </a:solidFill>
              </a:rPr>
              <a:t>bioaccumulation</a:t>
            </a:r>
            <a:r>
              <a:rPr lang="es-GT" sz="1300" dirty="0">
                <a:solidFill>
                  <a:schemeClr val="bg1"/>
                </a:solidFill>
              </a:rPr>
              <a:t> and </a:t>
            </a:r>
            <a:r>
              <a:rPr lang="es-GT" sz="1300" dirty="0" err="1">
                <a:solidFill>
                  <a:schemeClr val="bg1"/>
                </a:solidFill>
              </a:rPr>
              <a:t>environmental</a:t>
            </a:r>
            <a:r>
              <a:rPr lang="es-GT" sz="1300" dirty="0">
                <a:solidFill>
                  <a:schemeClr val="bg1"/>
                </a:solidFill>
              </a:rPr>
              <a:t> </a:t>
            </a:r>
            <a:r>
              <a:rPr lang="es-GT" sz="1300" dirty="0" err="1">
                <a:solidFill>
                  <a:schemeClr val="bg1"/>
                </a:solidFill>
              </a:rPr>
              <a:t>properties</a:t>
            </a:r>
            <a:r>
              <a:rPr lang="es-GT" sz="1300" dirty="0">
                <a:solidFill>
                  <a:schemeClr val="bg1"/>
                </a:solidFill>
              </a:rPr>
              <a:t>, as </a:t>
            </a:r>
            <a:r>
              <a:rPr lang="es-GT" sz="1300" dirty="0" err="1">
                <a:solidFill>
                  <a:schemeClr val="bg1"/>
                </a:solidFill>
              </a:rPr>
              <a:t>well</a:t>
            </a:r>
            <a:r>
              <a:rPr lang="es-GT" sz="1300" dirty="0">
                <a:solidFill>
                  <a:schemeClr val="bg1"/>
                </a:solidFill>
              </a:rPr>
              <a:t> as </a:t>
            </a:r>
            <a:r>
              <a:rPr lang="es-GT" sz="1300" dirty="0" err="1">
                <a:solidFill>
                  <a:schemeClr val="bg1"/>
                </a:solidFill>
              </a:rPr>
              <a:t>the</a:t>
            </a:r>
            <a:r>
              <a:rPr lang="es-GT" sz="1300" dirty="0">
                <a:solidFill>
                  <a:schemeClr val="bg1"/>
                </a:solidFill>
              </a:rPr>
              <a:t> </a:t>
            </a:r>
            <a:r>
              <a:rPr lang="es-GT" sz="1300" dirty="0" err="1">
                <a:solidFill>
                  <a:schemeClr val="bg1"/>
                </a:solidFill>
              </a:rPr>
              <a:t>evaluation</a:t>
            </a:r>
            <a:r>
              <a:rPr lang="es-GT" sz="1300" dirty="0">
                <a:solidFill>
                  <a:schemeClr val="bg1"/>
                </a:solidFill>
              </a:rPr>
              <a:t> of </a:t>
            </a:r>
            <a:r>
              <a:rPr lang="es-GT" sz="1300" dirty="0" err="1">
                <a:solidFill>
                  <a:schemeClr val="bg1"/>
                </a:solidFill>
              </a:rPr>
              <a:t>the</a:t>
            </a:r>
            <a:r>
              <a:rPr lang="es-GT" sz="1300" dirty="0">
                <a:solidFill>
                  <a:schemeClr val="bg1"/>
                </a:solidFill>
              </a:rPr>
              <a:t> </a:t>
            </a:r>
            <a:r>
              <a:rPr lang="es-GT" sz="1300" dirty="0" err="1">
                <a:solidFill>
                  <a:schemeClr val="bg1"/>
                </a:solidFill>
              </a:rPr>
              <a:t>risk</a:t>
            </a:r>
            <a:r>
              <a:rPr lang="es-GT" sz="1300" dirty="0">
                <a:solidFill>
                  <a:schemeClr val="bg1"/>
                </a:solidFill>
              </a:rPr>
              <a:t> </a:t>
            </a:r>
            <a:r>
              <a:rPr lang="es-GT" sz="1300" dirty="0" err="1">
                <a:solidFill>
                  <a:schemeClr val="bg1"/>
                </a:solidFill>
              </a:rPr>
              <a:t>assessments</a:t>
            </a:r>
            <a:r>
              <a:rPr lang="es-GT" sz="1300" dirty="0">
                <a:solidFill>
                  <a:schemeClr val="bg1"/>
                </a:solidFill>
              </a:rPr>
              <a:t> </a:t>
            </a:r>
            <a:r>
              <a:rPr lang="es-GT" sz="1300" dirty="0" err="1">
                <a:solidFill>
                  <a:schemeClr val="bg1"/>
                </a:solidFill>
              </a:rPr>
              <a:t>carried</a:t>
            </a:r>
            <a:r>
              <a:rPr lang="es-GT" sz="1300" dirty="0">
                <a:solidFill>
                  <a:schemeClr val="bg1"/>
                </a:solidFill>
              </a:rPr>
              <a:t> </a:t>
            </a:r>
            <a:r>
              <a:rPr lang="es-GT" sz="1300" dirty="0" err="1">
                <a:solidFill>
                  <a:schemeClr val="bg1"/>
                </a:solidFill>
              </a:rPr>
              <a:t>out</a:t>
            </a:r>
            <a:r>
              <a:rPr lang="es-GT" sz="1300" dirty="0">
                <a:solidFill>
                  <a:schemeClr val="bg1"/>
                </a:solidFill>
              </a:rPr>
              <a:t> </a:t>
            </a:r>
            <a:r>
              <a:rPr lang="es-GT" sz="1300" dirty="0" err="1">
                <a:solidFill>
                  <a:schemeClr val="bg1"/>
                </a:solidFill>
              </a:rPr>
              <a:t>by</a:t>
            </a:r>
            <a:r>
              <a:rPr lang="es-GT" sz="1300" dirty="0">
                <a:solidFill>
                  <a:schemeClr val="bg1"/>
                </a:solidFill>
              </a:rPr>
              <a:t> </a:t>
            </a:r>
            <a:r>
              <a:rPr lang="es-GT" sz="1300" dirty="0" err="1">
                <a:solidFill>
                  <a:schemeClr val="bg1"/>
                </a:solidFill>
              </a:rPr>
              <a:t>the</a:t>
            </a:r>
            <a:r>
              <a:rPr lang="es-GT" sz="1300" dirty="0">
                <a:solidFill>
                  <a:schemeClr val="bg1"/>
                </a:solidFill>
              </a:rPr>
              <a:t> EPA </a:t>
            </a:r>
            <a:r>
              <a:rPr lang="es-GT" sz="1300" dirty="0" err="1">
                <a:solidFill>
                  <a:schemeClr val="bg1"/>
                </a:solidFill>
              </a:rPr>
              <a:t>during</a:t>
            </a:r>
            <a:r>
              <a:rPr lang="es-GT" sz="1300" dirty="0">
                <a:solidFill>
                  <a:schemeClr val="bg1"/>
                </a:solidFill>
              </a:rPr>
              <a:t> </a:t>
            </a:r>
            <a:r>
              <a:rPr lang="es-GT" sz="1300" dirty="0" err="1">
                <a:solidFill>
                  <a:schemeClr val="bg1"/>
                </a:solidFill>
              </a:rPr>
              <a:t>the</a:t>
            </a:r>
            <a:r>
              <a:rPr lang="es-GT" sz="1300" dirty="0">
                <a:solidFill>
                  <a:schemeClr val="bg1"/>
                </a:solidFill>
              </a:rPr>
              <a:t> </a:t>
            </a:r>
            <a:r>
              <a:rPr lang="es-GT" sz="1300" dirty="0" err="1">
                <a:solidFill>
                  <a:schemeClr val="bg1"/>
                </a:solidFill>
              </a:rPr>
              <a:t>registration</a:t>
            </a:r>
            <a:r>
              <a:rPr lang="es-GT" sz="1300" dirty="0">
                <a:solidFill>
                  <a:schemeClr val="bg1"/>
                </a:solidFill>
              </a:rPr>
              <a:t> </a:t>
            </a:r>
            <a:r>
              <a:rPr lang="es-GT" sz="1300" dirty="0" err="1">
                <a:solidFill>
                  <a:schemeClr val="bg1"/>
                </a:solidFill>
              </a:rPr>
              <a:t>process</a:t>
            </a:r>
            <a:r>
              <a:rPr lang="es-GT" sz="1300" dirty="0">
                <a:solidFill>
                  <a:schemeClr val="bg1"/>
                </a:solidFill>
              </a:rPr>
              <a:t> of a </a:t>
            </a:r>
            <a:r>
              <a:rPr lang="es-GT" sz="1300" dirty="0" err="1">
                <a:solidFill>
                  <a:schemeClr val="bg1"/>
                </a:solidFill>
              </a:rPr>
              <a:t>pesticide</a:t>
            </a:r>
            <a:r>
              <a:rPr lang="es-GT" sz="1300" dirty="0">
                <a:solidFill>
                  <a:schemeClr val="bg1"/>
                </a:solidFill>
              </a:rPr>
              <a:t>, </a:t>
            </a:r>
            <a:r>
              <a:rPr lang="es-GT" sz="1300" dirty="0" err="1">
                <a:solidFill>
                  <a:schemeClr val="bg1"/>
                </a:solidFill>
              </a:rPr>
              <a:t>including</a:t>
            </a:r>
            <a:r>
              <a:rPr lang="es-GT" sz="1300" dirty="0">
                <a:solidFill>
                  <a:schemeClr val="bg1"/>
                </a:solidFill>
              </a:rPr>
              <a:t> </a:t>
            </a:r>
            <a:r>
              <a:rPr lang="es-GT" sz="1300" dirty="0" err="1">
                <a:solidFill>
                  <a:schemeClr val="bg1"/>
                </a:solidFill>
              </a:rPr>
              <a:t>the</a:t>
            </a:r>
            <a:r>
              <a:rPr lang="es-GT" sz="1300" dirty="0">
                <a:solidFill>
                  <a:schemeClr val="bg1"/>
                </a:solidFill>
              </a:rPr>
              <a:t> </a:t>
            </a:r>
            <a:r>
              <a:rPr lang="es-GT" sz="1300" dirty="0" err="1">
                <a:solidFill>
                  <a:schemeClr val="bg1"/>
                </a:solidFill>
              </a:rPr>
              <a:t>risk</a:t>
            </a:r>
            <a:r>
              <a:rPr lang="es-GT" sz="1300" dirty="0">
                <a:solidFill>
                  <a:schemeClr val="bg1"/>
                </a:solidFill>
              </a:rPr>
              <a:t> </a:t>
            </a:r>
            <a:r>
              <a:rPr lang="es-GT" sz="1300" dirty="0" err="1">
                <a:solidFill>
                  <a:schemeClr val="bg1"/>
                </a:solidFill>
              </a:rPr>
              <a:t>assessment</a:t>
            </a:r>
            <a:r>
              <a:rPr lang="es-GT" sz="1300" dirty="0">
                <a:solidFill>
                  <a:schemeClr val="bg1"/>
                </a:solidFill>
              </a:rPr>
              <a:t> </a:t>
            </a:r>
            <a:r>
              <a:rPr lang="es-GT" sz="1300" dirty="0" err="1">
                <a:solidFill>
                  <a:schemeClr val="bg1"/>
                </a:solidFill>
              </a:rPr>
              <a:t>for</a:t>
            </a:r>
            <a:r>
              <a:rPr lang="es-GT" sz="1300" dirty="0">
                <a:solidFill>
                  <a:schemeClr val="bg1"/>
                </a:solidFill>
              </a:rPr>
              <a:t> </a:t>
            </a:r>
            <a:r>
              <a:rPr lang="es-GT" sz="1300" dirty="0" err="1">
                <a:solidFill>
                  <a:schemeClr val="bg1"/>
                </a:solidFill>
              </a:rPr>
              <a:t>humans</a:t>
            </a:r>
            <a:r>
              <a:rPr lang="es-GT" sz="1300" dirty="0">
                <a:solidFill>
                  <a:schemeClr val="bg1"/>
                </a:solidFill>
              </a:rPr>
              <a:t> and </a:t>
            </a:r>
            <a:r>
              <a:rPr lang="es-GT" sz="1300" dirty="0" err="1">
                <a:solidFill>
                  <a:schemeClr val="bg1"/>
                </a:solidFill>
              </a:rPr>
              <a:t>the</a:t>
            </a:r>
            <a:r>
              <a:rPr lang="es-GT" sz="1300" dirty="0">
                <a:solidFill>
                  <a:schemeClr val="bg1"/>
                </a:solidFill>
              </a:rPr>
              <a:t> </a:t>
            </a:r>
            <a:r>
              <a:rPr lang="es-GT" sz="1300" dirty="0" err="1">
                <a:solidFill>
                  <a:schemeClr val="bg1"/>
                </a:solidFill>
              </a:rPr>
              <a:t>toxicological</a:t>
            </a:r>
            <a:r>
              <a:rPr lang="es-GT" sz="1300" dirty="0">
                <a:solidFill>
                  <a:schemeClr val="bg1"/>
                </a:solidFill>
              </a:rPr>
              <a:t> </a:t>
            </a:r>
            <a:r>
              <a:rPr lang="es-GT" sz="1300" dirty="0" err="1">
                <a:solidFill>
                  <a:schemeClr val="bg1"/>
                </a:solidFill>
              </a:rPr>
              <a:t>evaluation</a:t>
            </a:r>
            <a:r>
              <a:rPr lang="es-GT" sz="1300" dirty="0">
                <a:solidFill>
                  <a:schemeClr val="bg1"/>
                </a:solidFill>
              </a:rPr>
              <a:t> of </a:t>
            </a:r>
            <a:r>
              <a:rPr lang="es-GT" sz="1300" dirty="0" err="1">
                <a:solidFill>
                  <a:schemeClr val="bg1"/>
                </a:solidFill>
              </a:rPr>
              <a:t>pesticides</a:t>
            </a:r>
            <a:r>
              <a:rPr lang="es-GT" sz="1300" dirty="0">
                <a:solidFill>
                  <a:schemeClr val="bg1"/>
                </a:solidFill>
              </a:rPr>
              <a:t>.</a:t>
            </a:r>
          </a:p>
          <a:p>
            <a:pPr algn="just"/>
            <a:r>
              <a:rPr lang="es-AR" sz="1300" dirty="0">
                <a:solidFill>
                  <a:schemeClr val="bg1"/>
                </a:solidFill>
              </a:rPr>
              <a:t> </a:t>
            </a:r>
            <a:endParaRPr lang="es-GT" sz="1300" dirty="0">
              <a:solidFill>
                <a:schemeClr val="bg1"/>
              </a:solidFill>
            </a:endParaRPr>
          </a:p>
          <a:p>
            <a:pPr algn="just"/>
            <a:r>
              <a:rPr lang="es-GT" sz="1300" dirty="0" err="1">
                <a:solidFill>
                  <a:schemeClr val="bg1"/>
                </a:solidFill>
              </a:rPr>
              <a:t>Important</a:t>
            </a:r>
            <a:r>
              <a:rPr lang="es-GT" sz="1300" dirty="0">
                <a:solidFill>
                  <a:schemeClr val="bg1"/>
                </a:solidFill>
              </a:rPr>
              <a:t> </a:t>
            </a:r>
            <a:r>
              <a:rPr lang="es-GT" sz="1300" dirty="0" err="1">
                <a:solidFill>
                  <a:schemeClr val="bg1"/>
                </a:solidFill>
              </a:rPr>
              <a:t>aspects</a:t>
            </a:r>
            <a:r>
              <a:rPr lang="es-GT" sz="1300" dirty="0">
                <a:solidFill>
                  <a:schemeClr val="bg1"/>
                </a:solidFill>
              </a:rPr>
              <a:t> </a:t>
            </a:r>
            <a:r>
              <a:rPr lang="es-GT" sz="1300" dirty="0" err="1">
                <a:solidFill>
                  <a:schemeClr val="bg1"/>
                </a:solidFill>
              </a:rPr>
              <a:t>were</a:t>
            </a:r>
            <a:r>
              <a:rPr lang="es-GT" sz="1300" dirty="0">
                <a:solidFill>
                  <a:schemeClr val="bg1"/>
                </a:solidFill>
              </a:rPr>
              <a:t> </a:t>
            </a:r>
            <a:r>
              <a:rPr lang="es-GT" sz="1300" dirty="0" err="1">
                <a:solidFill>
                  <a:schemeClr val="bg1"/>
                </a:solidFill>
              </a:rPr>
              <a:t>the</a:t>
            </a:r>
            <a:r>
              <a:rPr lang="es-GT" sz="1300" dirty="0">
                <a:solidFill>
                  <a:schemeClr val="bg1"/>
                </a:solidFill>
              </a:rPr>
              <a:t> </a:t>
            </a:r>
            <a:r>
              <a:rPr lang="es-GT" sz="1300" dirty="0" err="1">
                <a:solidFill>
                  <a:schemeClr val="bg1"/>
                </a:solidFill>
              </a:rPr>
              <a:t>risk</a:t>
            </a:r>
            <a:r>
              <a:rPr lang="es-GT" sz="1300" dirty="0">
                <a:solidFill>
                  <a:schemeClr val="bg1"/>
                </a:solidFill>
              </a:rPr>
              <a:t> </a:t>
            </a:r>
            <a:r>
              <a:rPr lang="es-GT" sz="1300" dirty="0" err="1">
                <a:solidFill>
                  <a:schemeClr val="bg1"/>
                </a:solidFill>
              </a:rPr>
              <a:t>communication</a:t>
            </a:r>
            <a:r>
              <a:rPr lang="es-GT" sz="1300" dirty="0">
                <a:solidFill>
                  <a:schemeClr val="bg1"/>
                </a:solidFill>
              </a:rPr>
              <a:t>, </a:t>
            </a:r>
            <a:r>
              <a:rPr lang="es-GT" sz="1300" dirty="0" err="1">
                <a:solidFill>
                  <a:schemeClr val="bg1"/>
                </a:solidFill>
              </a:rPr>
              <a:t>specifically</a:t>
            </a:r>
            <a:r>
              <a:rPr lang="es-GT" sz="1300" dirty="0">
                <a:solidFill>
                  <a:schemeClr val="bg1"/>
                </a:solidFill>
              </a:rPr>
              <a:t> </a:t>
            </a:r>
            <a:r>
              <a:rPr lang="es-GT" sz="1300" dirty="0" err="1">
                <a:solidFill>
                  <a:schemeClr val="bg1"/>
                </a:solidFill>
              </a:rPr>
              <a:t>how</a:t>
            </a:r>
            <a:r>
              <a:rPr lang="es-GT" sz="1300" dirty="0">
                <a:solidFill>
                  <a:schemeClr val="bg1"/>
                </a:solidFill>
              </a:rPr>
              <a:t> </a:t>
            </a:r>
            <a:r>
              <a:rPr lang="es-GT" sz="1300" dirty="0" err="1">
                <a:solidFill>
                  <a:schemeClr val="bg1"/>
                </a:solidFill>
              </a:rPr>
              <a:t>risk</a:t>
            </a:r>
            <a:r>
              <a:rPr lang="es-GT" sz="1300" dirty="0">
                <a:solidFill>
                  <a:schemeClr val="bg1"/>
                </a:solidFill>
              </a:rPr>
              <a:t> </a:t>
            </a:r>
            <a:r>
              <a:rPr lang="es-GT" sz="1300" dirty="0" err="1">
                <a:solidFill>
                  <a:schemeClr val="bg1"/>
                </a:solidFill>
              </a:rPr>
              <a:t>management</a:t>
            </a:r>
            <a:r>
              <a:rPr lang="es-GT" sz="1300" dirty="0">
                <a:solidFill>
                  <a:schemeClr val="bg1"/>
                </a:solidFill>
              </a:rPr>
              <a:t> and </a:t>
            </a:r>
            <a:r>
              <a:rPr lang="es-GT" sz="1300" dirty="0" err="1">
                <a:solidFill>
                  <a:schemeClr val="bg1"/>
                </a:solidFill>
              </a:rPr>
              <a:t>communication</a:t>
            </a:r>
            <a:r>
              <a:rPr lang="es-GT" sz="1300" dirty="0">
                <a:solidFill>
                  <a:schemeClr val="bg1"/>
                </a:solidFill>
              </a:rPr>
              <a:t> </a:t>
            </a:r>
            <a:r>
              <a:rPr lang="es-GT" sz="1300" dirty="0" err="1">
                <a:solidFill>
                  <a:schemeClr val="bg1"/>
                </a:solidFill>
              </a:rPr>
              <a:t>should</a:t>
            </a:r>
            <a:r>
              <a:rPr lang="es-GT" sz="1300" dirty="0">
                <a:solidFill>
                  <a:schemeClr val="bg1"/>
                </a:solidFill>
              </a:rPr>
              <a:t> be </a:t>
            </a:r>
            <a:r>
              <a:rPr lang="es-GT" sz="1300" dirty="0" err="1">
                <a:solidFill>
                  <a:schemeClr val="bg1"/>
                </a:solidFill>
              </a:rPr>
              <a:t>carried</a:t>
            </a:r>
            <a:r>
              <a:rPr lang="es-GT" sz="1300" dirty="0">
                <a:solidFill>
                  <a:schemeClr val="bg1"/>
                </a:solidFill>
              </a:rPr>
              <a:t> </a:t>
            </a:r>
            <a:r>
              <a:rPr lang="es-GT" sz="1300" dirty="0" err="1">
                <a:solidFill>
                  <a:schemeClr val="bg1"/>
                </a:solidFill>
              </a:rPr>
              <a:t>out</a:t>
            </a:r>
            <a:r>
              <a:rPr lang="es-GT" sz="1300" dirty="0">
                <a:solidFill>
                  <a:schemeClr val="bg1"/>
                </a:solidFill>
              </a:rPr>
              <a:t> in </a:t>
            </a:r>
            <a:r>
              <a:rPr lang="es-GT" sz="1300" dirty="0" err="1">
                <a:solidFill>
                  <a:schemeClr val="bg1"/>
                </a:solidFill>
              </a:rPr>
              <a:t>the</a:t>
            </a:r>
            <a:r>
              <a:rPr lang="es-GT" sz="1300" dirty="0">
                <a:solidFill>
                  <a:schemeClr val="bg1"/>
                </a:solidFill>
              </a:rPr>
              <a:t> non-</a:t>
            </a:r>
            <a:r>
              <a:rPr lang="es-GT" sz="1300" dirty="0" err="1">
                <a:solidFill>
                  <a:schemeClr val="bg1"/>
                </a:solidFill>
              </a:rPr>
              <a:t>scientific</a:t>
            </a:r>
            <a:r>
              <a:rPr lang="es-GT" sz="1300" dirty="0">
                <a:solidFill>
                  <a:schemeClr val="bg1"/>
                </a:solidFill>
              </a:rPr>
              <a:t> </a:t>
            </a:r>
            <a:r>
              <a:rPr lang="es-GT" sz="1300" dirty="0" err="1">
                <a:solidFill>
                  <a:schemeClr val="bg1"/>
                </a:solidFill>
              </a:rPr>
              <a:t>population</a:t>
            </a:r>
            <a:r>
              <a:rPr lang="es-GT" sz="1300" dirty="0">
                <a:solidFill>
                  <a:schemeClr val="bg1"/>
                </a:solidFill>
              </a:rPr>
              <a:t> and </a:t>
            </a:r>
            <a:r>
              <a:rPr lang="es-GT" sz="1300" dirty="0" err="1">
                <a:solidFill>
                  <a:schemeClr val="bg1"/>
                </a:solidFill>
              </a:rPr>
              <a:t>the</a:t>
            </a:r>
            <a:r>
              <a:rPr lang="es-GT" sz="1300" dirty="0">
                <a:solidFill>
                  <a:schemeClr val="bg1"/>
                </a:solidFill>
              </a:rPr>
              <a:t> </a:t>
            </a:r>
            <a:r>
              <a:rPr lang="es-GT" sz="1300" dirty="0" err="1">
                <a:solidFill>
                  <a:schemeClr val="bg1"/>
                </a:solidFill>
              </a:rPr>
              <a:t>need</a:t>
            </a:r>
            <a:r>
              <a:rPr lang="es-GT" sz="1300" dirty="0">
                <a:solidFill>
                  <a:schemeClr val="bg1"/>
                </a:solidFill>
              </a:rPr>
              <a:t> </a:t>
            </a:r>
            <a:r>
              <a:rPr lang="es-GT" sz="1300" dirty="0" err="1">
                <a:solidFill>
                  <a:schemeClr val="bg1"/>
                </a:solidFill>
              </a:rPr>
              <a:t>to</a:t>
            </a:r>
            <a:r>
              <a:rPr lang="es-GT" sz="1300" dirty="0">
                <a:solidFill>
                  <a:schemeClr val="bg1"/>
                </a:solidFill>
              </a:rPr>
              <a:t> determine </a:t>
            </a:r>
            <a:r>
              <a:rPr lang="es-GT" sz="1300" dirty="0" err="1">
                <a:solidFill>
                  <a:schemeClr val="bg1"/>
                </a:solidFill>
              </a:rPr>
              <a:t>specific</a:t>
            </a:r>
            <a:r>
              <a:rPr lang="es-GT" sz="1300" dirty="0">
                <a:solidFill>
                  <a:schemeClr val="bg1"/>
                </a:solidFill>
              </a:rPr>
              <a:t> </a:t>
            </a:r>
            <a:r>
              <a:rPr lang="es-GT" sz="1300" dirty="0" err="1">
                <a:solidFill>
                  <a:schemeClr val="bg1"/>
                </a:solidFill>
              </a:rPr>
              <a:t>population</a:t>
            </a:r>
            <a:r>
              <a:rPr lang="es-GT" sz="1300" dirty="0">
                <a:solidFill>
                  <a:schemeClr val="bg1"/>
                </a:solidFill>
              </a:rPr>
              <a:t> </a:t>
            </a:r>
            <a:r>
              <a:rPr lang="es-GT" sz="1300" dirty="0" err="1">
                <a:solidFill>
                  <a:schemeClr val="bg1"/>
                </a:solidFill>
              </a:rPr>
              <a:t>groups</a:t>
            </a:r>
            <a:r>
              <a:rPr lang="es-GT" sz="1300" dirty="0">
                <a:solidFill>
                  <a:schemeClr val="bg1"/>
                </a:solidFill>
              </a:rPr>
              <a:t> (</a:t>
            </a:r>
            <a:r>
              <a:rPr lang="es-GT" sz="1300" dirty="0" err="1">
                <a:solidFill>
                  <a:schemeClr val="bg1"/>
                </a:solidFill>
              </a:rPr>
              <a:t>teachers</a:t>
            </a:r>
            <a:r>
              <a:rPr lang="es-GT" sz="1300" dirty="0">
                <a:solidFill>
                  <a:schemeClr val="bg1"/>
                </a:solidFill>
              </a:rPr>
              <a:t>, </a:t>
            </a:r>
            <a:r>
              <a:rPr lang="es-GT" sz="1300" dirty="0" err="1">
                <a:solidFill>
                  <a:schemeClr val="bg1"/>
                </a:solidFill>
              </a:rPr>
              <a:t>doctors</a:t>
            </a:r>
            <a:r>
              <a:rPr lang="es-GT" sz="1300" dirty="0">
                <a:solidFill>
                  <a:schemeClr val="bg1"/>
                </a:solidFill>
              </a:rPr>
              <a:t>, </a:t>
            </a:r>
            <a:r>
              <a:rPr lang="es-GT" sz="1300" dirty="0" err="1">
                <a:solidFill>
                  <a:schemeClr val="bg1"/>
                </a:solidFill>
              </a:rPr>
              <a:t>priests</a:t>
            </a:r>
            <a:r>
              <a:rPr lang="es-GT" sz="1300" dirty="0">
                <a:solidFill>
                  <a:schemeClr val="bg1"/>
                </a:solidFill>
              </a:rPr>
              <a:t>) </a:t>
            </a:r>
            <a:r>
              <a:rPr lang="es-GT" sz="1300" dirty="0" err="1">
                <a:solidFill>
                  <a:schemeClr val="bg1"/>
                </a:solidFill>
              </a:rPr>
              <a:t>to</a:t>
            </a:r>
            <a:r>
              <a:rPr lang="es-GT" sz="1300" dirty="0">
                <a:solidFill>
                  <a:schemeClr val="bg1"/>
                </a:solidFill>
              </a:rPr>
              <a:t> </a:t>
            </a:r>
            <a:r>
              <a:rPr lang="es-GT" sz="1300" dirty="0" err="1">
                <a:solidFill>
                  <a:schemeClr val="bg1"/>
                </a:solidFill>
              </a:rPr>
              <a:t>assist</a:t>
            </a:r>
            <a:r>
              <a:rPr lang="es-GT" sz="1300" dirty="0">
                <a:solidFill>
                  <a:schemeClr val="bg1"/>
                </a:solidFill>
              </a:rPr>
              <a:t> in </a:t>
            </a:r>
            <a:r>
              <a:rPr lang="es-GT" sz="1300" dirty="0" err="1">
                <a:solidFill>
                  <a:schemeClr val="bg1"/>
                </a:solidFill>
              </a:rPr>
              <a:t>the</a:t>
            </a:r>
            <a:r>
              <a:rPr lang="es-GT" sz="1300" dirty="0">
                <a:solidFill>
                  <a:schemeClr val="bg1"/>
                </a:solidFill>
              </a:rPr>
              <a:t> </a:t>
            </a:r>
            <a:r>
              <a:rPr lang="es-GT" sz="1300" dirty="0" err="1">
                <a:solidFill>
                  <a:schemeClr val="bg1"/>
                </a:solidFill>
              </a:rPr>
              <a:t>correct</a:t>
            </a:r>
            <a:r>
              <a:rPr lang="es-GT" sz="1300" dirty="0">
                <a:solidFill>
                  <a:schemeClr val="bg1"/>
                </a:solidFill>
              </a:rPr>
              <a:t> </a:t>
            </a:r>
            <a:r>
              <a:rPr lang="es-GT" sz="1300" dirty="0" err="1">
                <a:solidFill>
                  <a:schemeClr val="bg1"/>
                </a:solidFill>
              </a:rPr>
              <a:t>communication</a:t>
            </a:r>
            <a:r>
              <a:rPr lang="es-GT" sz="1300" dirty="0">
                <a:solidFill>
                  <a:schemeClr val="bg1"/>
                </a:solidFill>
              </a:rPr>
              <a:t> of </a:t>
            </a:r>
            <a:r>
              <a:rPr lang="es-GT" sz="1300" dirty="0" err="1">
                <a:solidFill>
                  <a:schemeClr val="bg1"/>
                </a:solidFill>
              </a:rPr>
              <a:t>the</a:t>
            </a:r>
            <a:r>
              <a:rPr lang="es-GT" sz="1300" dirty="0">
                <a:solidFill>
                  <a:schemeClr val="bg1"/>
                </a:solidFill>
              </a:rPr>
              <a:t> </a:t>
            </a:r>
            <a:r>
              <a:rPr lang="es-GT" sz="1300" dirty="0" err="1">
                <a:solidFill>
                  <a:schemeClr val="bg1"/>
                </a:solidFill>
              </a:rPr>
              <a:t>results</a:t>
            </a:r>
            <a:r>
              <a:rPr lang="es-GT" sz="1300" dirty="0">
                <a:solidFill>
                  <a:schemeClr val="bg1"/>
                </a:solidFill>
              </a:rPr>
              <a:t> of </a:t>
            </a:r>
            <a:r>
              <a:rPr lang="es-GT" sz="1300" dirty="0" err="1">
                <a:solidFill>
                  <a:schemeClr val="bg1"/>
                </a:solidFill>
              </a:rPr>
              <a:t>the</a:t>
            </a:r>
            <a:r>
              <a:rPr lang="es-GT" sz="1300" dirty="0">
                <a:solidFill>
                  <a:schemeClr val="bg1"/>
                </a:solidFill>
              </a:rPr>
              <a:t> </a:t>
            </a:r>
            <a:r>
              <a:rPr lang="es-GT" sz="1300" dirty="0" err="1">
                <a:solidFill>
                  <a:schemeClr val="bg1"/>
                </a:solidFill>
              </a:rPr>
              <a:t>study</a:t>
            </a:r>
            <a:r>
              <a:rPr lang="es-GT" sz="1300" dirty="0">
                <a:solidFill>
                  <a:schemeClr val="bg1"/>
                </a:solidFill>
              </a:rPr>
              <a:t>.</a:t>
            </a:r>
          </a:p>
          <a:p>
            <a:pPr algn="just"/>
            <a:r>
              <a:rPr lang="en-US" sz="1300" dirty="0">
                <a:solidFill>
                  <a:schemeClr val="bg1"/>
                </a:solidFill>
              </a:rPr>
              <a:t> </a:t>
            </a:r>
            <a:endParaRPr lang="es-GT" sz="1300" dirty="0">
              <a:solidFill>
                <a:schemeClr val="bg1"/>
              </a:solidFill>
            </a:endParaRPr>
          </a:p>
          <a:p>
            <a:pPr algn="just"/>
            <a:r>
              <a:rPr lang="es-GT" sz="1300" dirty="0" err="1">
                <a:solidFill>
                  <a:schemeClr val="bg1"/>
                </a:solidFill>
              </a:rPr>
              <a:t>Another</a:t>
            </a:r>
            <a:r>
              <a:rPr lang="es-GT" sz="1300" dirty="0">
                <a:solidFill>
                  <a:schemeClr val="bg1"/>
                </a:solidFill>
              </a:rPr>
              <a:t> </a:t>
            </a:r>
            <a:r>
              <a:rPr lang="es-GT" sz="1300" dirty="0" err="1">
                <a:solidFill>
                  <a:schemeClr val="bg1"/>
                </a:solidFill>
              </a:rPr>
              <a:t>important</a:t>
            </a:r>
            <a:r>
              <a:rPr lang="es-GT" sz="1300" dirty="0">
                <a:solidFill>
                  <a:schemeClr val="bg1"/>
                </a:solidFill>
              </a:rPr>
              <a:t> </a:t>
            </a:r>
            <a:r>
              <a:rPr lang="es-GT" sz="1300" dirty="0" err="1">
                <a:solidFill>
                  <a:schemeClr val="bg1"/>
                </a:solidFill>
              </a:rPr>
              <a:t>aspect</a:t>
            </a:r>
            <a:r>
              <a:rPr lang="es-GT" sz="1300" dirty="0">
                <a:solidFill>
                  <a:schemeClr val="bg1"/>
                </a:solidFill>
              </a:rPr>
              <a:t> </a:t>
            </a:r>
            <a:r>
              <a:rPr lang="es-GT" sz="1300" dirty="0" err="1">
                <a:solidFill>
                  <a:schemeClr val="bg1"/>
                </a:solidFill>
              </a:rPr>
              <a:t>acquired</a:t>
            </a:r>
            <a:r>
              <a:rPr lang="es-GT" sz="1300" dirty="0">
                <a:solidFill>
                  <a:schemeClr val="bg1"/>
                </a:solidFill>
              </a:rPr>
              <a:t> in </a:t>
            </a:r>
            <a:r>
              <a:rPr lang="es-GT" sz="1300" dirty="0" err="1">
                <a:solidFill>
                  <a:schemeClr val="bg1"/>
                </a:solidFill>
              </a:rPr>
              <a:t>the</a:t>
            </a:r>
            <a:r>
              <a:rPr lang="es-GT" sz="1300" dirty="0">
                <a:solidFill>
                  <a:schemeClr val="bg1"/>
                </a:solidFill>
              </a:rPr>
              <a:t> </a:t>
            </a:r>
            <a:r>
              <a:rPr lang="es-GT" sz="1300" dirty="0" err="1">
                <a:solidFill>
                  <a:schemeClr val="bg1"/>
                </a:solidFill>
              </a:rPr>
              <a:t>last</a:t>
            </a:r>
            <a:r>
              <a:rPr lang="es-GT" sz="1300" dirty="0">
                <a:solidFill>
                  <a:schemeClr val="bg1"/>
                </a:solidFill>
              </a:rPr>
              <a:t> regional </a:t>
            </a:r>
            <a:r>
              <a:rPr lang="es-GT" sz="1300" dirty="0" err="1">
                <a:solidFill>
                  <a:schemeClr val="bg1"/>
                </a:solidFill>
              </a:rPr>
              <a:t>courses</a:t>
            </a:r>
            <a:r>
              <a:rPr lang="es-GT" sz="1300" dirty="0">
                <a:solidFill>
                  <a:schemeClr val="bg1"/>
                </a:solidFill>
              </a:rPr>
              <a:t> </a:t>
            </a:r>
            <a:r>
              <a:rPr lang="es-GT" sz="1300" dirty="0" err="1">
                <a:solidFill>
                  <a:schemeClr val="bg1"/>
                </a:solidFill>
              </a:rPr>
              <a:t>is</a:t>
            </a:r>
            <a:r>
              <a:rPr lang="es-GT" sz="1300" dirty="0">
                <a:solidFill>
                  <a:schemeClr val="bg1"/>
                </a:solidFill>
              </a:rPr>
              <a:t> </a:t>
            </a:r>
            <a:r>
              <a:rPr lang="es-GT" sz="1300" dirty="0" err="1">
                <a:solidFill>
                  <a:schemeClr val="bg1"/>
                </a:solidFill>
              </a:rPr>
              <a:t>related</a:t>
            </a:r>
            <a:r>
              <a:rPr lang="es-GT" sz="1300" dirty="0">
                <a:solidFill>
                  <a:schemeClr val="bg1"/>
                </a:solidFill>
              </a:rPr>
              <a:t> </a:t>
            </a:r>
            <a:r>
              <a:rPr lang="es-GT" sz="1300" dirty="0" err="1">
                <a:solidFill>
                  <a:schemeClr val="bg1"/>
                </a:solidFill>
              </a:rPr>
              <a:t>to</a:t>
            </a:r>
            <a:r>
              <a:rPr lang="es-GT" sz="1300" dirty="0">
                <a:solidFill>
                  <a:schemeClr val="bg1"/>
                </a:solidFill>
              </a:rPr>
              <a:t> </a:t>
            </a:r>
            <a:r>
              <a:rPr lang="es-GT" sz="1300" dirty="0" err="1">
                <a:solidFill>
                  <a:schemeClr val="bg1"/>
                </a:solidFill>
              </a:rPr>
              <a:t>the</a:t>
            </a:r>
            <a:r>
              <a:rPr lang="es-GT" sz="1300" dirty="0">
                <a:solidFill>
                  <a:schemeClr val="bg1"/>
                </a:solidFill>
              </a:rPr>
              <a:t> </a:t>
            </a:r>
            <a:r>
              <a:rPr lang="es-GT" sz="1300" dirty="0" err="1">
                <a:solidFill>
                  <a:schemeClr val="bg1"/>
                </a:solidFill>
              </a:rPr>
              <a:t>population</a:t>
            </a:r>
            <a:r>
              <a:rPr lang="es-GT" sz="1300" dirty="0">
                <a:solidFill>
                  <a:schemeClr val="bg1"/>
                </a:solidFill>
              </a:rPr>
              <a:t> and </a:t>
            </a:r>
            <a:r>
              <a:rPr lang="es-GT" sz="1300" dirty="0" err="1">
                <a:solidFill>
                  <a:schemeClr val="bg1"/>
                </a:solidFill>
              </a:rPr>
              <a:t>how</a:t>
            </a:r>
            <a:r>
              <a:rPr lang="es-GT" sz="1300" dirty="0">
                <a:solidFill>
                  <a:schemeClr val="bg1"/>
                </a:solidFill>
              </a:rPr>
              <a:t> </a:t>
            </a:r>
            <a:r>
              <a:rPr lang="es-GT" sz="1300" dirty="0" err="1">
                <a:solidFill>
                  <a:schemeClr val="bg1"/>
                </a:solidFill>
              </a:rPr>
              <a:t>exposed</a:t>
            </a:r>
            <a:r>
              <a:rPr lang="es-GT" sz="1300" dirty="0">
                <a:solidFill>
                  <a:schemeClr val="bg1"/>
                </a:solidFill>
              </a:rPr>
              <a:t> </a:t>
            </a:r>
            <a:r>
              <a:rPr lang="es-GT" sz="1300" dirty="0" err="1">
                <a:solidFill>
                  <a:schemeClr val="bg1"/>
                </a:solidFill>
              </a:rPr>
              <a:t>to</a:t>
            </a:r>
            <a:r>
              <a:rPr lang="es-GT" sz="1300" dirty="0">
                <a:solidFill>
                  <a:schemeClr val="bg1"/>
                </a:solidFill>
              </a:rPr>
              <a:t> </a:t>
            </a:r>
            <a:r>
              <a:rPr lang="es-GT" sz="1300" dirty="0" err="1">
                <a:solidFill>
                  <a:schemeClr val="bg1"/>
                </a:solidFill>
              </a:rPr>
              <a:t>persistent</a:t>
            </a:r>
            <a:r>
              <a:rPr lang="es-GT" sz="1300" dirty="0">
                <a:solidFill>
                  <a:schemeClr val="bg1"/>
                </a:solidFill>
              </a:rPr>
              <a:t> </a:t>
            </a:r>
            <a:r>
              <a:rPr lang="es-GT" sz="1300" dirty="0" err="1">
                <a:solidFill>
                  <a:schemeClr val="bg1"/>
                </a:solidFill>
              </a:rPr>
              <a:t>organic</a:t>
            </a:r>
            <a:r>
              <a:rPr lang="es-GT" sz="1300" dirty="0">
                <a:solidFill>
                  <a:schemeClr val="bg1"/>
                </a:solidFill>
              </a:rPr>
              <a:t> </a:t>
            </a:r>
            <a:r>
              <a:rPr lang="es-GT" sz="1300" dirty="0" err="1">
                <a:solidFill>
                  <a:schemeClr val="bg1"/>
                </a:solidFill>
              </a:rPr>
              <a:t>pollutants</a:t>
            </a:r>
            <a:r>
              <a:rPr lang="es-GT" sz="1300" dirty="0">
                <a:solidFill>
                  <a:schemeClr val="bg1"/>
                </a:solidFill>
              </a:rPr>
              <a:t> and </a:t>
            </a:r>
            <a:r>
              <a:rPr lang="es-GT" sz="1300" dirty="0" err="1">
                <a:solidFill>
                  <a:schemeClr val="bg1"/>
                </a:solidFill>
              </a:rPr>
              <a:t>how</a:t>
            </a:r>
            <a:r>
              <a:rPr lang="es-GT" sz="1300" dirty="0">
                <a:solidFill>
                  <a:schemeClr val="bg1"/>
                </a:solidFill>
              </a:rPr>
              <a:t> </a:t>
            </a:r>
            <a:r>
              <a:rPr lang="es-GT" sz="1300" dirty="0" err="1">
                <a:solidFill>
                  <a:schemeClr val="bg1"/>
                </a:solidFill>
              </a:rPr>
              <a:t>these</a:t>
            </a:r>
            <a:r>
              <a:rPr lang="es-GT" sz="1300" dirty="0">
                <a:solidFill>
                  <a:schemeClr val="bg1"/>
                </a:solidFill>
              </a:rPr>
              <a:t> </a:t>
            </a:r>
            <a:r>
              <a:rPr lang="es-GT" sz="1300" dirty="0" err="1">
                <a:solidFill>
                  <a:schemeClr val="bg1"/>
                </a:solidFill>
              </a:rPr>
              <a:t>compounds</a:t>
            </a:r>
            <a:r>
              <a:rPr lang="es-GT" sz="1300" dirty="0">
                <a:solidFill>
                  <a:schemeClr val="bg1"/>
                </a:solidFill>
              </a:rPr>
              <a:t> </a:t>
            </a:r>
            <a:r>
              <a:rPr lang="es-GT" sz="1300" dirty="0" err="1">
                <a:solidFill>
                  <a:schemeClr val="bg1"/>
                </a:solidFill>
              </a:rPr>
              <a:t>interact</a:t>
            </a:r>
            <a:r>
              <a:rPr lang="es-GT" sz="1300" dirty="0">
                <a:solidFill>
                  <a:schemeClr val="bg1"/>
                </a:solidFill>
              </a:rPr>
              <a:t> </a:t>
            </a:r>
            <a:r>
              <a:rPr lang="es-GT" sz="1300" dirty="0" err="1">
                <a:solidFill>
                  <a:schemeClr val="bg1"/>
                </a:solidFill>
              </a:rPr>
              <a:t>with</a:t>
            </a:r>
            <a:r>
              <a:rPr lang="es-GT" sz="1300" dirty="0">
                <a:solidFill>
                  <a:schemeClr val="bg1"/>
                </a:solidFill>
              </a:rPr>
              <a:t> </a:t>
            </a:r>
            <a:r>
              <a:rPr lang="es-GT" sz="1300" dirty="0" err="1">
                <a:solidFill>
                  <a:schemeClr val="bg1"/>
                </a:solidFill>
              </a:rPr>
              <a:t>the</a:t>
            </a:r>
            <a:r>
              <a:rPr lang="es-GT" sz="1300" dirty="0">
                <a:solidFill>
                  <a:schemeClr val="bg1"/>
                </a:solidFill>
              </a:rPr>
              <a:t> </a:t>
            </a:r>
            <a:r>
              <a:rPr lang="es-GT" sz="1300" dirty="0" err="1">
                <a:solidFill>
                  <a:schemeClr val="bg1"/>
                </a:solidFill>
              </a:rPr>
              <a:t>organism</a:t>
            </a:r>
            <a:r>
              <a:rPr lang="es-GT" sz="1300" dirty="0">
                <a:solidFill>
                  <a:schemeClr val="bg1"/>
                </a:solidFill>
              </a:rPr>
              <a:t>.  </a:t>
            </a:r>
            <a:r>
              <a:rPr lang="es-GT" sz="1300" dirty="0" err="1">
                <a:solidFill>
                  <a:schemeClr val="bg1"/>
                </a:solidFill>
              </a:rPr>
              <a:t>Important</a:t>
            </a:r>
            <a:r>
              <a:rPr lang="es-GT" sz="1300" dirty="0">
                <a:solidFill>
                  <a:schemeClr val="bg1"/>
                </a:solidFill>
              </a:rPr>
              <a:t> </a:t>
            </a:r>
            <a:r>
              <a:rPr lang="es-GT" sz="1300" dirty="0" err="1">
                <a:solidFill>
                  <a:schemeClr val="bg1"/>
                </a:solidFill>
              </a:rPr>
              <a:t>knowledge</a:t>
            </a:r>
            <a:r>
              <a:rPr lang="es-GT" sz="1300" dirty="0">
                <a:solidFill>
                  <a:schemeClr val="bg1"/>
                </a:solidFill>
              </a:rPr>
              <a:t> </a:t>
            </a:r>
            <a:r>
              <a:rPr lang="es-GT" sz="1300" dirty="0" err="1">
                <a:solidFill>
                  <a:schemeClr val="bg1"/>
                </a:solidFill>
              </a:rPr>
              <a:t>obtained</a:t>
            </a:r>
            <a:r>
              <a:rPr lang="es-GT" sz="1300" dirty="0">
                <a:solidFill>
                  <a:schemeClr val="bg1"/>
                </a:solidFill>
              </a:rPr>
              <a:t>, </a:t>
            </a:r>
            <a:r>
              <a:rPr lang="es-GT" sz="1300" dirty="0" err="1">
                <a:solidFill>
                  <a:schemeClr val="bg1"/>
                </a:solidFill>
              </a:rPr>
              <a:t>involves</a:t>
            </a:r>
            <a:r>
              <a:rPr lang="es-GT" sz="1300" dirty="0">
                <a:solidFill>
                  <a:schemeClr val="bg1"/>
                </a:solidFill>
              </a:rPr>
              <a:t> </a:t>
            </a:r>
            <a:r>
              <a:rPr lang="es-GT" sz="1300" dirty="0" err="1">
                <a:solidFill>
                  <a:schemeClr val="bg1"/>
                </a:solidFill>
              </a:rPr>
              <a:t>the</a:t>
            </a:r>
            <a:r>
              <a:rPr lang="es-GT" sz="1300" dirty="0">
                <a:solidFill>
                  <a:schemeClr val="bg1"/>
                </a:solidFill>
              </a:rPr>
              <a:t> </a:t>
            </a:r>
            <a:r>
              <a:rPr lang="es-GT" sz="1300" dirty="0" err="1">
                <a:solidFill>
                  <a:schemeClr val="bg1"/>
                </a:solidFill>
              </a:rPr>
              <a:t>identification</a:t>
            </a:r>
            <a:r>
              <a:rPr lang="es-GT" sz="1300" dirty="0">
                <a:solidFill>
                  <a:schemeClr val="bg1"/>
                </a:solidFill>
              </a:rPr>
              <a:t> of </a:t>
            </a:r>
            <a:r>
              <a:rPr lang="es-GT" sz="1300" dirty="0" err="1">
                <a:solidFill>
                  <a:schemeClr val="bg1"/>
                </a:solidFill>
              </a:rPr>
              <a:t>those</a:t>
            </a:r>
            <a:r>
              <a:rPr lang="es-GT" sz="1300" dirty="0">
                <a:solidFill>
                  <a:schemeClr val="bg1"/>
                </a:solidFill>
              </a:rPr>
              <a:t> </a:t>
            </a:r>
            <a:r>
              <a:rPr lang="es-GT" sz="1300" dirty="0" err="1">
                <a:solidFill>
                  <a:schemeClr val="bg1"/>
                </a:solidFill>
              </a:rPr>
              <a:t>parameters</a:t>
            </a:r>
            <a:r>
              <a:rPr lang="es-GT" sz="1300" dirty="0">
                <a:solidFill>
                  <a:schemeClr val="bg1"/>
                </a:solidFill>
              </a:rPr>
              <a:t> </a:t>
            </a:r>
            <a:r>
              <a:rPr lang="es-GT" sz="1300" dirty="0" err="1">
                <a:solidFill>
                  <a:schemeClr val="bg1"/>
                </a:solidFill>
              </a:rPr>
              <a:t>that</a:t>
            </a:r>
            <a:r>
              <a:rPr lang="es-GT" sz="1300" dirty="0">
                <a:solidFill>
                  <a:schemeClr val="bg1"/>
                </a:solidFill>
              </a:rPr>
              <a:t> </a:t>
            </a:r>
            <a:r>
              <a:rPr lang="es-GT" sz="1300" dirty="0" err="1">
                <a:solidFill>
                  <a:schemeClr val="bg1"/>
                </a:solidFill>
              </a:rPr>
              <a:t>must</a:t>
            </a:r>
            <a:r>
              <a:rPr lang="es-GT" sz="1300" dirty="0">
                <a:solidFill>
                  <a:schemeClr val="bg1"/>
                </a:solidFill>
              </a:rPr>
              <a:t> be </a:t>
            </a:r>
            <a:r>
              <a:rPr lang="es-GT" sz="1300" dirty="0" err="1">
                <a:solidFill>
                  <a:schemeClr val="bg1"/>
                </a:solidFill>
              </a:rPr>
              <a:t>taken</a:t>
            </a:r>
            <a:r>
              <a:rPr lang="es-GT" sz="1300" dirty="0">
                <a:solidFill>
                  <a:schemeClr val="bg1"/>
                </a:solidFill>
              </a:rPr>
              <a:t> </a:t>
            </a:r>
            <a:r>
              <a:rPr lang="es-GT" sz="1300" dirty="0" err="1">
                <a:solidFill>
                  <a:schemeClr val="bg1"/>
                </a:solidFill>
              </a:rPr>
              <a:t>into</a:t>
            </a:r>
            <a:r>
              <a:rPr lang="es-GT" sz="1300" dirty="0">
                <a:solidFill>
                  <a:schemeClr val="bg1"/>
                </a:solidFill>
              </a:rPr>
              <a:t> </a:t>
            </a:r>
            <a:r>
              <a:rPr lang="es-GT" sz="1300" dirty="0" err="1">
                <a:solidFill>
                  <a:schemeClr val="bg1"/>
                </a:solidFill>
              </a:rPr>
              <a:t>account</a:t>
            </a:r>
            <a:r>
              <a:rPr lang="es-GT" sz="1300" dirty="0">
                <a:solidFill>
                  <a:schemeClr val="bg1"/>
                </a:solidFill>
              </a:rPr>
              <a:t> at </a:t>
            </a:r>
            <a:r>
              <a:rPr lang="es-GT" sz="1300" dirty="0" err="1">
                <a:solidFill>
                  <a:schemeClr val="bg1"/>
                </a:solidFill>
              </a:rPr>
              <a:t>the</a:t>
            </a:r>
            <a:r>
              <a:rPr lang="es-GT" sz="1300" dirty="0">
                <a:solidFill>
                  <a:schemeClr val="bg1"/>
                </a:solidFill>
              </a:rPr>
              <a:t> </a:t>
            </a:r>
            <a:r>
              <a:rPr lang="es-GT" sz="1300" dirty="0" err="1">
                <a:solidFill>
                  <a:schemeClr val="bg1"/>
                </a:solidFill>
              </a:rPr>
              <a:t>moment</a:t>
            </a:r>
            <a:r>
              <a:rPr lang="es-GT" sz="1300" dirty="0">
                <a:solidFill>
                  <a:schemeClr val="bg1"/>
                </a:solidFill>
              </a:rPr>
              <a:t> of </a:t>
            </a:r>
            <a:r>
              <a:rPr lang="es-GT" sz="1300" dirty="0" err="1">
                <a:solidFill>
                  <a:schemeClr val="bg1"/>
                </a:solidFill>
              </a:rPr>
              <a:t>the</a:t>
            </a:r>
            <a:r>
              <a:rPr lang="es-GT" sz="1300" dirty="0">
                <a:solidFill>
                  <a:schemeClr val="bg1"/>
                </a:solidFill>
              </a:rPr>
              <a:t> </a:t>
            </a:r>
            <a:r>
              <a:rPr lang="es-GT" sz="1300" dirty="0" err="1">
                <a:solidFill>
                  <a:schemeClr val="bg1"/>
                </a:solidFill>
              </a:rPr>
              <a:t>risk</a:t>
            </a:r>
            <a:r>
              <a:rPr lang="es-GT" sz="1300" dirty="0">
                <a:solidFill>
                  <a:schemeClr val="bg1"/>
                </a:solidFill>
              </a:rPr>
              <a:t> </a:t>
            </a:r>
            <a:r>
              <a:rPr lang="es-GT" sz="1300" dirty="0" err="1">
                <a:solidFill>
                  <a:schemeClr val="bg1"/>
                </a:solidFill>
              </a:rPr>
              <a:t>analysis</a:t>
            </a:r>
            <a:r>
              <a:rPr lang="es-GT" sz="1300" dirty="0">
                <a:solidFill>
                  <a:schemeClr val="bg1"/>
                </a:solidFill>
              </a:rPr>
              <a:t>, as </a:t>
            </a:r>
            <a:r>
              <a:rPr lang="es-GT" sz="1300" dirty="0" err="1">
                <a:solidFill>
                  <a:schemeClr val="bg1"/>
                </a:solidFill>
              </a:rPr>
              <a:t>well</a:t>
            </a:r>
            <a:r>
              <a:rPr lang="es-GT" sz="1300" dirty="0">
                <a:solidFill>
                  <a:schemeClr val="bg1"/>
                </a:solidFill>
              </a:rPr>
              <a:t> as </a:t>
            </a:r>
            <a:r>
              <a:rPr lang="es-GT" sz="1300" dirty="0" err="1">
                <a:solidFill>
                  <a:schemeClr val="bg1"/>
                </a:solidFill>
              </a:rPr>
              <a:t>identifying</a:t>
            </a:r>
            <a:r>
              <a:rPr lang="es-GT" sz="1300" dirty="0">
                <a:solidFill>
                  <a:schemeClr val="bg1"/>
                </a:solidFill>
              </a:rPr>
              <a:t> </a:t>
            </a:r>
            <a:r>
              <a:rPr lang="es-GT" sz="1300" dirty="0" err="1">
                <a:solidFill>
                  <a:schemeClr val="bg1"/>
                </a:solidFill>
              </a:rPr>
              <a:t>bibliographic</a:t>
            </a:r>
            <a:r>
              <a:rPr lang="es-GT" sz="1300" dirty="0">
                <a:solidFill>
                  <a:schemeClr val="bg1"/>
                </a:solidFill>
              </a:rPr>
              <a:t> </a:t>
            </a:r>
            <a:r>
              <a:rPr lang="es-GT" sz="1300" dirty="0" err="1">
                <a:solidFill>
                  <a:schemeClr val="bg1"/>
                </a:solidFill>
              </a:rPr>
              <a:t>sites</a:t>
            </a:r>
            <a:r>
              <a:rPr lang="es-GT" sz="1300" dirty="0">
                <a:solidFill>
                  <a:schemeClr val="bg1"/>
                </a:solidFill>
              </a:rPr>
              <a:t> </a:t>
            </a:r>
            <a:r>
              <a:rPr lang="es-GT" sz="1300" dirty="0" err="1">
                <a:solidFill>
                  <a:schemeClr val="bg1"/>
                </a:solidFill>
              </a:rPr>
              <a:t>where</a:t>
            </a:r>
            <a:r>
              <a:rPr lang="es-GT" sz="1300" dirty="0">
                <a:solidFill>
                  <a:schemeClr val="bg1"/>
                </a:solidFill>
              </a:rPr>
              <a:t> </a:t>
            </a:r>
            <a:r>
              <a:rPr lang="es-GT" sz="1300" dirty="0" err="1">
                <a:solidFill>
                  <a:schemeClr val="bg1"/>
                </a:solidFill>
              </a:rPr>
              <a:t>databases</a:t>
            </a:r>
            <a:r>
              <a:rPr lang="es-GT" sz="1300" dirty="0">
                <a:solidFill>
                  <a:schemeClr val="bg1"/>
                </a:solidFill>
              </a:rPr>
              <a:t> </a:t>
            </a:r>
            <a:r>
              <a:rPr lang="es-GT" sz="1300" dirty="0" err="1">
                <a:solidFill>
                  <a:schemeClr val="bg1"/>
                </a:solidFill>
              </a:rPr>
              <a:t>containing</a:t>
            </a:r>
            <a:r>
              <a:rPr lang="es-GT" sz="1300" dirty="0">
                <a:solidFill>
                  <a:schemeClr val="bg1"/>
                </a:solidFill>
              </a:rPr>
              <a:t> </a:t>
            </a:r>
            <a:r>
              <a:rPr lang="es-GT" sz="1300" dirty="0" err="1">
                <a:solidFill>
                  <a:schemeClr val="bg1"/>
                </a:solidFill>
              </a:rPr>
              <a:t>toxicological</a:t>
            </a:r>
            <a:r>
              <a:rPr lang="es-GT" sz="1300" dirty="0">
                <a:solidFill>
                  <a:schemeClr val="bg1"/>
                </a:solidFill>
              </a:rPr>
              <a:t> </a:t>
            </a:r>
            <a:r>
              <a:rPr lang="es-GT" sz="1300" dirty="0" err="1">
                <a:solidFill>
                  <a:schemeClr val="bg1"/>
                </a:solidFill>
              </a:rPr>
              <a:t>information</a:t>
            </a:r>
            <a:r>
              <a:rPr lang="es-GT" sz="1300" dirty="0">
                <a:solidFill>
                  <a:schemeClr val="bg1"/>
                </a:solidFill>
              </a:rPr>
              <a:t> of </a:t>
            </a:r>
            <a:r>
              <a:rPr lang="es-GT" sz="1300" dirty="0" err="1">
                <a:solidFill>
                  <a:schemeClr val="bg1"/>
                </a:solidFill>
              </a:rPr>
              <a:t>POPs</a:t>
            </a:r>
            <a:r>
              <a:rPr lang="es-GT" sz="1300" dirty="0">
                <a:solidFill>
                  <a:schemeClr val="bg1"/>
                </a:solidFill>
              </a:rPr>
              <a:t> are </a:t>
            </a:r>
            <a:r>
              <a:rPr lang="es-GT" sz="1300" dirty="0" err="1">
                <a:solidFill>
                  <a:schemeClr val="bg1"/>
                </a:solidFill>
              </a:rPr>
              <a:t>found</a:t>
            </a:r>
            <a:r>
              <a:rPr lang="es-GT" sz="1300" dirty="0">
                <a:solidFill>
                  <a:schemeClr val="bg1"/>
                </a:solidFill>
              </a:rPr>
              <a:t>, and </a:t>
            </a:r>
            <a:r>
              <a:rPr lang="es-GT" sz="1300" dirty="0" err="1">
                <a:solidFill>
                  <a:schemeClr val="bg1"/>
                </a:solidFill>
              </a:rPr>
              <a:t>the</a:t>
            </a:r>
            <a:r>
              <a:rPr lang="es-GT" sz="1300" dirty="0">
                <a:solidFill>
                  <a:schemeClr val="bg1"/>
                </a:solidFill>
              </a:rPr>
              <a:t> </a:t>
            </a:r>
            <a:r>
              <a:rPr lang="es-GT" sz="1300" dirty="0" err="1">
                <a:solidFill>
                  <a:schemeClr val="bg1"/>
                </a:solidFill>
              </a:rPr>
              <a:t>introduction</a:t>
            </a:r>
            <a:r>
              <a:rPr lang="es-GT" sz="1300" dirty="0">
                <a:solidFill>
                  <a:schemeClr val="bg1"/>
                </a:solidFill>
              </a:rPr>
              <a:t> </a:t>
            </a:r>
            <a:r>
              <a:rPr lang="es-GT" sz="1300" dirty="0" err="1">
                <a:solidFill>
                  <a:schemeClr val="bg1"/>
                </a:solidFill>
              </a:rPr>
              <a:t>to</a:t>
            </a:r>
            <a:r>
              <a:rPr lang="es-GT" sz="1300" dirty="0">
                <a:solidFill>
                  <a:schemeClr val="bg1"/>
                </a:solidFill>
              </a:rPr>
              <a:t> </a:t>
            </a:r>
            <a:r>
              <a:rPr lang="es-GT" sz="1300" dirty="0" err="1">
                <a:solidFill>
                  <a:schemeClr val="bg1"/>
                </a:solidFill>
              </a:rPr>
              <a:t>the</a:t>
            </a:r>
            <a:r>
              <a:rPr lang="es-GT" sz="1300" dirty="0">
                <a:solidFill>
                  <a:schemeClr val="bg1"/>
                </a:solidFill>
              </a:rPr>
              <a:t> use of </a:t>
            </a:r>
            <a:r>
              <a:rPr lang="es-GT" sz="1300" dirty="0" err="1">
                <a:solidFill>
                  <a:schemeClr val="bg1"/>
                </a:solidFill>
              </a:rPr>
              <a:t>updated</a:t>
            </a:r>
            <a:r>
              <a:rPr lang="es-GT" sz="1300" dirty="0">
                <a:solidFill>
                  <a:schemeClr val="bg1"/>
                </a:solidFill>
              </a:rPr>
              <a:t> </a:t>
            </a:r>
            <a:r>
              <a:rPr lang="es-GT" sz="1300" dirty="0" err="1">
                <a:solidFill>
                  <a:schemeClr val="bg1"/>
                </a:solidFill>
              </a:rPr>
              <a:t>tools</a:t>
            </a:r>
            <a:r>
              <a:rPr lang="es-GT" sz="1300" dirty="0">
                <a:solidFill>
                  <a:schemeClr val="bg1"/>
                </a:solidFill>
              </a:rPr>
              <a:t> </a:t>
            </a:r>
            <a:r>
              <a:rPr lang="es-GT" sz="1300" dirty="0" err="1">
                <a:solidFill>
                  <a:schemeClr val="bg1"/>
                </a:solidFill>
              </a:rPr>
              <a:t>for</a:t>
            </a:r>
            <a:r>
              <a:rPr lang="es-GT" sz="1300" dirty="0">
                <a:solidFill>
                  <a:schemeClr val="bg1"/>
                </a:solidFill>
              </a:rPr>
              <a:t> </a:t>
            </a:r>
            <a:r>
              <a:rPr lang="es-GT" sz="1300" dirty="0" err="1">
                <a:solidFill>
                  <a:schemeClr val="bg1"/>
                </a:solidFill>
              </a:rPr>
              <a:t>hazard</a:t>
            </a:r>
            <a:r>
              <a:rPr lang="es-GT" sz="1300" dirty="0">
                <a:solidFill>
                  <a:schemeClr val="bg1"/>
                </a:solidFill>
              </a:rPr>
              <a:t> </a:t>
            </a:r>
            <a:r>
              <a:rPr lang="es-GT" sz="1300" dirty="0" err="1">
                <a:solidFill>
                  <a:schemeClr val="bg1"/>
                </a:solidFill>
              </a:rPr>
              <a:t>characterization</a:t>
            </a:r>
            <a:r>
              <a:rPr lang="es-GT" sz="1300" dirty="0">
                <a:solidFill>
                  <a:schemeClr val="bg1"/>
                </a:solidFill>
              </a:rPr>
              <a:t> and </a:t>
            </a:r>
            <a:r>
              <a:rPr lang="es-GT" sz="1300" dirty="0" err="1">
                <a:solidFill>
                  <a:schemeClr val="bg1"/>
                </a:solidFill>
              </a:rPr>
              <a:t>risk</a:t>
            </a:r>
            <a:r>
              <a:rPr lang="es-GT" sz="1300" dirty="0">
                <a:solidFill>
                  <a:schemeClr val="bg1"/>
                </a:solidFill>
              </a:rPr>
              <a:t> </a:t>
            </a:r>
            <a:r>
              <a:rPr lang="es-GT" sz="1300" dirty="0" err="1">
                <a:solidFill>
                  <a:schemeClr val="bg1"/>
                </a:solidFill>
              </a:rPr>
              <a:t>mapping</a:t>
            </a:r>
            <a:r>
              <a:rPr lang="es-GT" sz="1300" dirty="0">
                <a:solidFill>
                  <a:schemeClr val="bg1"/>
                </a:solidFill>
              </a:rPr>
              <a:t>.</a:t>
            </a:r>
          </a:p>
          <a:p>
            <a:pPr marL="12700" marR="5080" algn="just">
              <a:lnSpc>
                <a:spcPct val="100000"/>
              </a:lnSpc>
            </a:pPr>
            <a:endParaRPr lang="en-US" sz="1400" dirty="0">
              <a:solidFill>
                <a:schemeClr val="bg1"/>
              </a:solidFill>
              <a:latin typeface="Corbel"/>
              <a:cs typeface="Corbel"/>
            </a:endParaRPr>
          </a:p>
        </p:txBody>
      </p:sp>
      <p:sp>
        <p:nvSpPr>
          <p:cNvPr id="37" name="object 32"/>
          <p:cNvSpPr txBox="1"/>
          <p:nvPr/>
        </p:nvSpPr>
        <p:spPr>
          <a:xfrm>
            <a:off x="10433050" y="3448827"/>
            <a:ext cx="4334737" cy="3600986"/>
          </a:xfrm>
          <a:prstGeom prst="rect">
            <a:avLst/>
          </a:prstGeom>
        </p:spPr>
        <p:txBody>
          <a:bodyPr vert="horz" wrap="square" lIns="0" tIns="0" rIns="0" bIns="0" rtlCol="0">
            <a:spAutoFit/>
          </a:bodyPr>
          <a:lstStyle/>
          <a:p>
            <a:pPr marL="12700" marR="5080" algn="just">
              <a:lnSpc>
                <a:spcPct val="100000"/>
              </a:lnSpc>
            </a:pPr>
            <a:r>
              <a:rPr sz="1300" spc="-5" dirty="0">
                <a:solidFill>
                  <a:srgbClr val="FFFFFF"/>
                </a:solidFill>
                <a:latin typeface="Calibri" pitchFamily="34" charset="0"/>
                <a:cs typeface="Corbel"/>
              </a:rPr>
              <a:t>The following compounds </a:t>
            </a:r>
            <a:r>
              <a:rPr sz="1300" dirty="0">
                <a:solidFill>
                  <a:srgbClr val="FFFFFF"/>
                </a:solidFill>
                <a:latin typeface="Calibri" pitchFamily="34" charset="0"/>
                <a:cs typeface="Corbel"/>
              </a:rPr>
              <a:t>will be analyzed </a:t>
            </a:r>
            <a:r>
              <a:rPr lang="es-MX" sz="1300" dirty="0" smtClean="0">
                <a:solidFill>
                  <a:srgbClr val="FFFFFF"/>
                </a:solidFill>
                <a:latin typeface="Calibri" pitchFamily="34" charset="0"/>
                <a:cs typeface="Corbel"/>
              </a:rPr>
              <a:t>of </a:t>
            </a:r>
            <a:r>
              <a:rPr lang="es-MX" sz="1300" dirty="0" err="1" smtClean="0">
                <a:solidFill>
                  <a:srgbClr val="FFFFFF"/>
                </a:solidFill>
                <a:latin typeface="Calibri" pitchFamily="34" charset="0"/>
                <a:cs typeface="Corbel"/>
              </a:rPr>
              <a:t>the</a:t>
            </a:r>
            <a:r>
              <a:rPr lang="es-MX" sz="1300" dirty="0" smtClean="0">
                <a:solidFill>
                  <a:srgbClr val="FFFFFF"/>
                </a:solidFill>
                <a:latin typeface="Calibri" pitchFamily="34" charset="0"/>
                <a:cs typeface="Corbel"/>
              </a:rPr>
              <a:t> </a:t>
            </a:r>
            <a:r>
              <a:rPr lang="es-MX" sz="1300" dirty="0" err="1" smtClean="0">
                <a:solidFill>
                  <a:srgbClr val="FFFFFF"/>
                </a:solidFill>
                <a:latin typeface="Calibri" pitchFamily="34" charset="0"/>
                <a:cs typeface="Corbel"/>
              </a:rPr>
              <a:t>laboratories</a:t>
            </a:r>
            <a:r>
              <a:rPr lang="es-MX" sz="1300" dirty="0" smtClean="0">
                <a:solidFill>
                  <a:srgbClr val="FFFFFF"/>
                </a:solidFill>
                <a:latin typeface="Calibri" pitchFamily="34" charset="0"/>
                <a:cs typeface="Corbel"/>
              </a:rPr>
              <a:t> of </a:t>
            </a:r>
            <a:r>
              <a:rPr lang="es-MX" sz="1300" dirty="0" err="1" smtClean="0">
                <a:solidFill>
                  <a:srgbClr val="FFFFFF"/>
                </a:solidFill>
                <a:latin typeface="Calibri" pitchFamily="34" charset="0"/>
                <a:cs typeface="Corbel"/>
              </a:rPr>
              <a:t>each</a:t>
            </a:r>
            <a:r>
              <a:rPr lang="es-MX" sz="1300" dirty="0" smtClean="0">
                <a:solidFill>
                  <a:srgbClr val="FFFFFF"/>
                </a:solidFill>
                <a:latin typeface="Calibri" pitchFamily="34" charset="0"/>
                <a:cs typeface="Corbel"/>
              </a:rPr>
              <a:t> participating </a:t>
            </a:r>
            <a:r>
              <a:rPr lang="es-MX" sz="1300" dirty="0" err="1" smtClean="0">
                <a:solidFill>
                  <a:srgbClr val="FFFFFF"/>
                </a:solidFill>
                <a:latin typeface="Calibri" pitchFamily="34" charset="0"/>
                <a:cs typeface="Corbel"/>
              </a:rPr>
              <a:t>countries</a:t>
            </a:r>
            <a:r>
              <a:rPr lang="es-MX" sz="1300" dirty="0" smtClean="0">
                <a:solidFill>
                  <a:srgbClr val="FFFFFF"/>
                </a:solidFill>
                <a:latin typeface="Calibri" pitchFamily="34" charset="0"/>
                <a:cs typeface="Corbel"/>
              </a:rPr>
              <a:t>. </a:t>
            </a:r>
            <a:endParaRPr lang="es-MX" sz="1300" spc="-15" dirty="0" smtClean="0">
              <a:solidFill>
                <a:srgbClr val="FFFFFF"/>
              </a:solidFill>
              <a:latin typeface="Calibri" pitchFamily="34" charset="0"/>
              <a:cs typeface="Corbel"/>
            </a:endParaRPr>
          </a:p>
          <a:p>
            <a:pPr marL="12700" marR="5080" algn="just">
              <a:lnSpc>
                <a:spcPct val="100000"/>
              </a:lnSpc>
            </a:pPr>
            <a:endParaRPr lang="es-MX" sz="1300" spc="-15" dirty="0" smtClean="0">
              <a:solidFill>
                <a:srgbClr val="FFFFFF"/>
              </a:solidFill>
              <a:latin typeface="Calibri" pitchFamily="34" charset="0"/>
              <a:cs typeface="Corbel"/>
            </a:endParaRPr>
          </a:p>
          <a:p>
            <a:pPr marL="12700" marR="5080" algn="just">
              <a:lnSpc>
                <a:spcPct val="100000"/>
              </a:lnSpc>
            </a:pPr>
            <a:r>
              <a:rPr lang="es-MX" sz="1300" spc="-15" dirty="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cis-Chlordane</a:t>
            </a:r>
            <a:r>
              <a:rPr lang="es-MX" sz="1300" spc="-15" dirty="0" smtClean="0">
                <a:solidFill>
                  <a:srgbClr val="FFFFFF"/>
                </a:solidFill>
                <a:latin typeface="Calibri" pitchFamily="34" charset="0"/>
                <a:cs typeface="Corbel"/>
              </a:rPr>
              <a:t>		              PCB28	</a:t>
            </a:r>
            <a:r>
              <a:rPr lang="es-MX" sz="1300" spc="-15" dirty="0" err="1" smtClean="0">
                <a:solidFill>
                  <a:srgbClr val="FFFFFF"/>
                </a:solidFill>
                <a:latin typeface="Calibri" pitchFamily="34" charset="0"/>
                <a:cs typeface="Corbel"/>
              </a:rPr>
              <a:t>trans-Chlordane</a:t>
            </a:r>
            <a:r>
              <a:rPr lang="es-MX" sz="1300" spc="-15" dirty="0" smtClean="0">
                <a:solidFill>
                  <a:srgbClr val="FFFFFF"/>
                </a:solidFill>
                <a:latin typeface="Calibri" pitchFamily="34" charset="0"/>
                <a:cs typeface="Corbel"/>
              </a:rPr>
              <a:t>	              PCB52</a:t>
            </a:r>
            <a:endParaRPr lang="es-MX" sz="1300" spc="-15" dirty="0">
              <a:solidFill>
                <a:srgbClr val="FFFFFF"/>
              </a:solidFill>
              <a:latin typeface="Calibri" pitchFamily="34" charset="0"/>
              <a:cs typeface="Corbel"/>
            </a:endParaRP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Dieldrin</a:t>
            </a:r>
            <a:r>
              <a:rPr lang="es-MX" sz="1300" spc="-15" dirty="0" smtClean="0">
                <a:solidFill>
                  <a:srgbClr val="FFFFFF"/>
                </a:solidFill>
                <a:latin typeface="Calibri" pitchFamily="34" charset="0"/>
                <a:cs typeface="Corbel"/>
              </a:rPr>
              <a:t>	                               </a:t>
            </a:r>
            <a:r>
              <a:rPr lang="es-MX" sz="1300" spc="-15" dirty="0">
                <a:solidFill>
                  <a:srgbClr val="FFFFFF"/>
                </a:solidFill>
                <a:latin typeface="Calibri" pitchFamily="34" charset="0"/>
                <a:cs typeface="Corbel"/>
              </a:rPr>
              <a:t> </a:t>
            </a:r>
            <a:r>
              <a:rPr lang="es-MX" sz="1300" spc="-15" dirty="0" smtClean="0">
                <a:solidFill>
                  <a:srgbClr val="FFFFFF"/>
                </a:solidFill>
                <a:latin typeface="Calibri" pitchFamily="34" charset="0"/>
                <a:cs typeface="Corbel"/>
              </a:rPr>
              <a:t>        PCB 101</a:t>
            </a: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Endosulfan</a:t>
            </a:r>
            <a:r>
              <a:rPr lang="es-MX" sz="1300" spc="-15" dirty="0" smtClean="0">
                <a:solidFill>
                  <a:srgbClr val="FFFFFF"/>
                </a:solidFill>
                <a:latin typeface="Calibri" pitchFamily="34" charset="0"/>
                <a:cs typeface="Corbel"/>
              </a:rPr>
              <a:t>		              PCB 118</a:t>
            </a: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Endrin</a:t>
            </a:r>
            <a:r>
              <a:rPr lang="es-MX" sz="1300" spc="-15" dirty="0" smtClean="0">
                <a:solidFill>
                  <a:srgbClr val="FFFFFF"/>
                </a:solidFill>
                <a:latin typeface="Calibri" pitchFamily="34" charset="0"/>
                <a:cs typeface="Corbel"/>
              </a:rPr>
              <a:t>		              PCB 138</a:t>
            </a: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Heptachlor</a:t>
            </a:r>
            <a:r>
              <a:rPr lang="es-MX" sz="1300" spc="-15" dirty="0" smtClean="0">
                <a:solidFill>
                  <a:srgbClr val="FFFFFF"/>
                </a:solidFill>
                <a:latin typeface="Calibri" pitchFamily="34" charset="0"/>
                <a:cs typeface="Corbel"/>
              </a:rPr>
              <a:t>		              PCB 153</a:t>
            </a: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Heptachlor</a:t>
            </a: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epoxide</a:t>
            </a:r>
            <a:r>
              <a:rPr lang="es-MX" sz="1300" spc="-15" dirty="0" smtClean="0">
                <a:solidFill>
                  <a:srgbClr val="FFFFFF"/>
                </a:solidFill>
                <a:latin typeface="Calibri" pitchFamily="34" charset="0"/>
                <a:cs typeface="Corbel"/>
              </a:rPr>
              <a:t> (</a:t>
            </a:r>
            <a:r>
              <a:rPr lang="es-MX" sz="1300" i="1" spc="-15" dirty="0" err="1" smtClean="0">
                <a:solidFill>
                  <a:srgbClr val="FFFFFF"/>
                </a:solidFill>
                <a:latin typeface="Calibri" pitchFamily="34" charset="0"/>
                <a:cs typeface="Corbel"/>
              </a:rPr>
              <a:t>cis</a:t>
            </a:r>
            <a:r>
              <a:rPr lang="es-MX" sz="1300" i="1" spc="-15" dirty="0" smtClean="0">
                <a:solidFill>
                  <a:srgbClr val="FFFFFF"/>
                </a:solidFill>
                <a:latin typeface="Calibri" pitchFamily="34" charset="0"/>
                <a:cs typeface="Corbel"/>
              </a:rPr>
              <a:t>)	              </a:t>
            </a:r>
            <a:r>
              <a:rPr lang="es-MX" sz="1300" spc="-15" dirty="0" smtClean="0">
                <a:solidFill>
                  <a:srgbClr val="FFFFFF"/>
                </a:solidFill>
                <a:latin typeface="Calibri" pitchFamily="34" charset="0"/>
                <a:cs typeface="Corbel"/>
              </a:rPr>
              <a:t>PCB 180</a:t>
            </a:r>
          </a:p>
          <a:p>
            <a:pPr marL="12700" marR="5080" algn="just"/>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Heptachlor</a:t>
            </a:r>
            <a:r>
              <a:rPr lang="es-MX" sz="1300" spc="-15" dirty="0" smtClean="0">
                <a:solidFill>
                  <a:srgbClr val="FFFFFF"/>
                </a:solidFill>
                <a:latin typeface="Calibri" pitchFamily="34" charset="0"/>
                <a:cs typeface="Corbel"/>
              </a:rPr>
              <a:t> </a:t>
            </a:r>
            <a:r>
              <a:rPr lang="es-MX" sz="1300" spc="-15" dirty="0" err="1">
                <a:solidFill>
                  <a:srgbClr val="FFFFFF"/>
                </a:solidFill>
                <a:latin typeface="Calibri" pitchFamily="34" charset="0"/>
                <a:cs typeface="Corbel"/>
              </a:rPr>
              <a:t>epoxide</a:t>
            </a:r>
            <a:r>
              <a:rPr lang="es-MX" sz="1300" spc="-15" dirty="0">
                <a:solidFill>
                  <a:srgbClr val="FFFFFF"/>
                </a:solidFill>
                <a:latin typeface="Calibri" pitchFamily="34" charset="0"/>
                <a:cs typeface="Corbel"/>
              </a:rPr>
              <a:t> </a:t>
            </a:r>
            <a:r>
              <a:rPr lang="es-MX" sz="1300" spc="-15" dirty="0" smtClean="0">
                <a:solidFill>
                  <a:srgbClr val="FFFFFF"/>
                </a:solidFill>
                <a:latin typeface="Calibri" pitchFamily="34" charset="0"/>
                <a:cs typeface="Corbel"/>
              </a:rPr>
              <a:t>(</a:t>
            </a:r>
            <a:r>
              <a:rPr lang="es-MX" sz="1300" i="1" spc="-15" dirty="0" err="1" smtClean="0">
                <a:solidFill>
                  <a:srgbClr val="FFFFFF"/>
                </a:solidFill>
                <a:latin typeface="Calibri" pitchFamily="34" charset="0"/>
                <a:cs typeface="Corbel"/>
              </a:rPr>
              <a:t>trans</a:t>
            </a:r>
            <a:r>
              <a:rPr lang="es-MX" sz="1300" i="1" spc="-15" dirty="0" smtClean="0">
                <a:solidFill>
                  <a:srgbClr val="FFFFFF"/>
                </a:solidFill>
                <a:latin typeface="Calibri" pitchFamily="34" charset="0"/>
                <a:cs typeface="Corbel"/>
              </a:rPr>
              <a:t>)</a:t>
            </a:r>
            <a:endParaRPr lang="es-MX" sz="1300" i="1" spc="-15" dirty="0">
              <a:solidFill>
                <a:srgbClr val="FFFFFF"/>
              </a:solidFill>
              <a:latin typeface="Calibri" pitchFamily="34" charset="0"/>
              <a:cs typeface="Corbel"/>
            </a:endParaRP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Hexachlorobencene</a:t>
            </a:r>
            <a:r>
              <a:rPr lang="es-MX" sz="1300" spc="-15" dirty="0" smtClean="0">
                <a:solidFill>
                  <a:srgbClr val="FFFFFF"/>
                </a:solidFill>
                <a:latin typeface="Calibri" pitchFamily="34" charset="0"/>
                <a:cs typeface="Corbel"/>
              </a:rPr>
              <a:t> (HCB)</a:t>
            </a: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Lindane</a:t>
            </a:r>
            <a:endParaRPr lang="es-MX" sz="1300" spc="-15" dirty="0" smtClean="0">
              <a:solidFill>
                <a:srgbClr val="FFFFFF"/>
              </a:solidFill>
              <a:latin typeface="Calibri" pitchFamily="34" charset="0"/>
              <a:cs typeface="Corbel"/>
            </a:endParaRP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Mirex</a:t>
            </a:r>
            <a:endParaRPr lang="es-MX" sz="1300" spc="-15" dirty="0" smtClean="0">
              <a:solidFill>
                <a:srgbClr val="FFFFFF"/>
              </a:solidFill>
              <a:latin typeface="Calibri" pitchFamily="34" charset="0"/>
              <a:cs typeface="Corbel"/>
            </a:endParaRP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Pentachlorobencene</a:t>
            </a:r>
            <a:endParaRPr lang="es-MX" sz="1300" spc="-15" dirty="0" smtClean="0">
              <a:solidFill>
                <a:srgbClr val="FFFFFF"/>
              </a:solidFill>
              <a:latin typeface="Calibri" pitchFamily="34" charset="0"/>
              <a:cs typeface="Corbel"/>
            </a:endParaRPr>
          </a:p>
          <a:p>
            <a:pPr marL="12700" marR="5080" algn="just">
              <a:lnSpc>
                <a:spcPct val="100000"/>
              </a:lnSpc>
            </a:pPr>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o,p</a:t>
            </a:r>
            <a:r>
              <a:rPr lang="es-MX" sz="1300" spc="-15" dirty="0" smtClean="0">
                <a:solidFill>
                  <a:srgbClr val="FFFFFF"/>
                </a:solidFill>
                <a:latin typeface="Calibri" pitchFamily="34" charset="0"/>
                <a:cs typeface="Corbel"/>
              </a:rPr>
              <a:t>´-DDT </a:t>
            </a:r>
          </a:p>
          <a:p>
            <a:pPr marL="12700" marR="5080" algn="just"/>
            <a:r>
              <a:rPr lang="es-MX" sz="1300" spc="-15" dirty="0" smtClean="0">
                <a:solidFill>
                  <a:srgbClr val="FFFFFF"/>
                </a:solidFill>
                <a:latin typeface="Calibri" pitchFamily="34" charset="0"/>
                <a:cs typeface="Corbel"/>
              </a:rPr>
              <a:t>	</a:t>
            </a:r>
            <a:r>
              <a:rPr lang="es-MX" sz="1300" spc="-15" dirty="0" err="1" smtClean="0">
                <a:solidFill>
                  <a:srgbClr val="FFFFFF"/>
                </a:solidFill>
                <a:latin typeface="Calibri" pitchFamily="34" charset="0"/>
                <a:cs typeface="Corbel"/>
              </a:rPr>
              <a:t>p,p</a:t>
            </a:r>
            <a:r>
              <a:rPr lang="es-MX" sz="1300" spc="-15" dirty="0">
                <a:solidFill>
                  <a:srgbClr val="FFFFFF"/>
                </a:solidFill>
                <a:latin typeface="Calibri" pitchFamily="34" charset="0"/>
                <a:cs typeface="Corbel"/>
              </a:rPr>
              <a:t>´-DDT </a:t>
            </a:r>
            <a:endParaRPr lang="es-MX" sz="1300" spc="-15" dirty="0" smtClean="0">
              <a:solidFill>
                <a:srgbClr val="FFFFFF"/>
              </a:solidFill>
              <a:latin typeface="Calibri" pitchFamily="34" charset="0"/>
              <a:cs typeface="Corbel"/>
            </a:endParaRPr>
          </a:p>
          <a:p>
            <a:pPr marL="12700" marR="5080" algn="just"/>
            <a:endParaRPr lang="es-MX" sz="1300" spc="-15" dirty="0">
              <a:solidFill>
                <a:srgbClr val="FFFFFF"/>
              </a:solidFill>
              <a:latin typeface="Corbel"/>
              <a:cs typeface="Corbel"/>
            </a:endParaRPr>
          </a:p>
        </p:txBody>
      </p:sp>
      <p:graphicFrame>
        <p:nvGraphicFramePr>
          <p:cNvPr id="19" name="18 Diagrama"/>
          <p:cNvGraphicFramePr/>
          <p:nvPr>
            <p:extLst>
              <p:ext uri="{D42A27DB-BD31-4B8C-83A1-F6EECF244321}">
                <p14:modId xmlns:p14="http://schemas.microsoft.com/office/powerpoint/2010/main" val="1011000714"/>
              </p:ext>
            </p:extLst>
          </p:nvPr>
        </p:nvGraphicFramePr>
        <p:xfrm>
          <a:off x="5088475" y="13806210"/>
          <a:ext cx="5194819" cy="60273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8" name="37 Diagrama"/>
          <p:cNvGraphicFramePr/>
          <p:nvPr>
            <p:extLst>
              <p:ext uri="{D42A27DB-BD31-4B8C-83A1-F6EECF244321}">
                <p14:modId xmlns:p14="http://schemas.microsoft.com/office/powerpoint/2010/main" val="2182396428"/>
              </p:ext>
            </p:extLst>
          </p:nvPr>
        </p:nvGraphicFramePr>
        <p:xfrm>
          <a:off x="10693058" y="10189313"/>
          <a:ext cx="3583615" cy="204113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40" name="object 16"/>
          <p:cNvSpPr txBox="1"/>
          <p:nvPr/>
        </p:nvSpPr>
        <p:spPr>
          <a:xfrm>
            <a:off x="10437693" y="7056275"/>
            <a:ext cx="4363720" cy="492443"/>
          </a:xfrm>
          <a:prstGeom prst="rect">
            <a:avLst/>
          </a:prstGeom>
        </p:spPr>
        <p:txBody>
          <a:bodyPr vert="horz" wrap="square" lIns="0" tIns="0" rIns="0" bIns="0" rtlCol="0">
            <a:spAutoFit/>
          </a:bodyPr>
          <a:lstStyle/>
          <a:p>
            <a:pPr marL="12700" marR="5080" algn="ctr"/>
            <a:r>
              <a:rPr lang="en-US" sz="1600" b="1" dirty="0" smtClean="0">
                <a:solidFill>
                  <a:schemeClr val="bg1"/>
                </a:solidFill>
              </a:rPr>
              <a:t>The </a:t>
            </a:r>
            <a:r>
              <a:rPr lang="en-US" sz="1600" b="1" dirty="0">
                <a:solidFill>
                  <a:schemeClr val="bg1"/>
                </a:solidFill>
              </a:rPr>
              <a:t>sample zones and matrices to be analyzed are shown below</a:t>
            </a:r>
            <a:r>
              <a:rPr lang="en-US" sz="1600" b="1" dirty="0" smtClean="0">
                <a:solidFill>
                  <a:schemeClr val="bg1"/>
                </a:solidFill>
              </a:rPr>
              <a:t>.</a:t>
            </a:r>
            <a:endParaRPr lang="en-US" sz="1600" b="1" dirty="0">
              <a:solidFill>
                <a:schemeClr val="bg1"/>
              </a:solidFill>
              <a:latin typeface="Corbel"/>
              <a:cs typeface="Corbel"/>
            </a:endParaRPr>
          </a:p>
        </p:txBody>
      </p:sp>
      <p:graphicFrame>
        <p:nvGraphicFramePr>
          <p:cNvPr id="31" name="30 Diagrama"/>
          <p:cNvGraphicFramePr/>
          <p:nvPr>
            <p:extLst>
              <p:ext uri="{D42A27DB-BD31-4B8C-83A1-F6EECF244321}">
                <p14:modId xmlns:p14="http://schemas.microsoft.com/office/powerpoint/2010/main" val="490363798"/>
              </p:ext>
            </p:extLst>
          </p:nvPr>
        </p:nvGraphicFramePr>
        <p:xfrm>
          <a:off x="10623048" y="7573599"/>
          <a:ext cx="3993010" cy="244581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34" name="object 6"/>
          <p:cNvSpPr txBox="1"/>
          <p:nvPr/>
        </p:nvSpPr>
        <p:spPr>
          <a:xfrm>
            <a:off x="10380256" y="18269049"/>
            <a:ext cx="1837689" cy="276999"/>
          </a:xfrm>
          <a:prstGeom prst="rect">
            <a:avLst/>
          </a:prstGeom>
        </p:spPr>
        <p:txBody>
          <a:bodyPr vert="horz" wrap="square" lIns="0" tIns="0" rIns="0" bIns="0" rtlCol="0">
            <a:spAutoFit/>
          </a:bodyPr>
          <a:lstStyle/>
          <a:p>
            <a:pPr marL="12700">
              <a:lnSpc>
                <a:spcPct val="100000"/>
              </a:lnSpc>
            </a:pPr>
            <a:r>
              <a:rPr b="1" spc="30" dirty="0" smtClean="0">
                <a:solidFill>
                  <a:srgbClr val="FFFFFF"/>
                </a:solidFill>
                <a:latin typeface="Corbel"/>
                <a:cs typeface="Corbel"/>
              </a:rPr>
              <a:t>REFERENC</a:t>
            </a:r>
            <a:r>
              <a:rPr lang="es-MX" b="1" spc="30" dirty="0" smtClean="0">
                <a:solidFill>
                  <a:srgbClr val="FFFFFF"/>
                </a:solidFill>
                <a:latin typeface="Corbel"/>
                <a:cs typeface="Corbel"/>
              </a:rPr>
              <a:t>E</a:t>
            </a:r>
            <a:r>
              <a:rPr b="1" spc="30" dirty="0" smtClean="0">
                <a:solidFill>
                  <a:srgbClr val="FFFFFF"/>
                </a:solidFill>
                <a:latin typeface="Corbel"/>
                <a:cs typeface="Corbel"/>
              </a:rPr>
              <a:t>S</a:t>
            </a:r>
            <a:endParaRPr dirty="0">
              <a:latin typeface="Corbel"/>
              <a:cs typeface="Corbel"/>
            </a:endParaRPr>
          </a:p>
        </p:txBody>
      </p:sp>
      <p:sp>
        <p:nvSpPr>
          <p:cNvPr id="36" name="object 4"/>
          <p:cNvSpPr txBox="1"/>
          <p:nvPr/>
        </p:nvSpPr>
        <p:spPr>
          <a:xfrm>
            <a:off x="10402440" y="18586450"/>
            <a:ext cx="4015606" cy="1247136"/>
          </a:xfrm>
          <a:prstGeom prst="rect">
            <a:avLst/>
          </a:prstGeom>
          <a:solidFill>
            <a:schemeClr val="bg1">
              <a:lumMod val="85000"/>
            </a:schemeClr>
          </a:solidFill>
        </p:spPr>
        <p:txBody>
          <a:bodyPr vert="horz" wrap="square" lIns="0" tIns="635" rIns="0" bIns="0" rtlCol="0">
            <a:spAutoFit/>
          </a:bodyPr>
          <a:lstStyle/>
          <a:p>
            <a:r>
              <a:rPr lang="es-GT" sz="900" dirty="0"/>
              <a:t>[</a:t>
            </a:r>
            <a:r>
              <a:rPr lang="es-GT" sz="800" dirty="0"/>
              <a:t>1] Regional </a:t>
            </a:r>
            <a:r>
              <a:rPr lang="es-GT" sz="800" dirty="0" err="1"/>
              <a:t>cooperation</a:t>
            </a:r>
            <a:r>
              <a:rPr lang="es-GT" sz="800" dirty="0"/>
              <a:t> </a:t>
            </a:r>
            <a:r>
              <a:rPr lang="es-GT" sz="800" dirty="0" err="1"/>
              <a:t>agreement</a:t>
            </a:r>
            <a:r>
              <a:rPr lang="es-GT" sz="800" dirty="0"/>
              <a:t> </a:t>
            </a:r>
            <a:r>
              <a:rPr lang="es-GT" sz="800" dirty="0" err="1"/>
              <a:t>for</a:t>
            </a:r>
            <a:r>
              <a:rPr lang="es-GT" sz="800" dirty="0"/>
              <a:t> </a:t>
            </a:r>
            <a:r>
              <a:rPr lang="es-GT" sz="800" dirty="0" err="1"/>
              <a:t>the</a:t>
            </a:r>
            <a:r>
              <a:rPr lang="es-GT" sz="800" dirty="0"/>
              <a:t> </a:t>
            </a:r>
            <a:r>
              <a:rPr lang="es-GT" sz="800" dirty="0" err="1"/>
              <a:t>promotion</a:t>
            </a:r>
            <a:r>
              <a:rPr lang="es-GT" sz="800" dirty="0"/>
              <a:t> of nuclear </a:t>
            </a:r>
            <a:r>
              <a:rPr lang="es-GT" sz="800" dirty="0" err="1"/>
              <a:t>science</a:t>
            </a:r>
            <a:r>
              <a:rPr lang="es-GT" sz="800" dirty="0"/>
              <a:t> and </a:t>
            </a:r>
            <a:r>
              <a:rPr lang="es-GT" sz="800" dirty="0" err="1"/>
              <a:t>technology</a:t>
            </a:r>
            <a:r>
              <a:rPr lang="es-GT" sz="800" dirty="0"/>
              <a:t> in </a:t>
            </a:r>
            <a:r>
              <a:rPr lang="es-GT" sz="800" dirty="0" err="1"/>
              <a:t>Latin</a:t>
            </a:r>
            <a:r>
              <a:rPr lang="es-GT" sz="800" dirty="0"/>
              <a:t> </a:t>
            </a:r>
            <a:r>
              <a:rPr lang="es-GT" sz="800" dirty="0" err="1"/>
              <a:t>America</a:t>
            </a:r>
            <a:r>
              <a:rPr lang="es-GT" sz="800" dirty="0"/>
              <a:t> and </a:t>
            </a:r>
            <a:r>
              <a:rPr lang="es-GT" sz="800" dirty="0" err="1"/>
              <a:t>the</a:t>
            </a:r>
            <a:r>
              <a:rPr lang="es-GT" sz="800" dirty="0"/>
              <a:t> </a:t>
            </a:r>
            <a:r>
              <a:rPr lang="es-GT" sz="800" dirty="0" err="1"/>
              <a:t>Caribbean</a:t>
            </a:r>
            <a:r>
              <a:rPr lang="es-GT" sz="800" dirty="0"/>
              <a:t>. </a:t>
            </a:r>
            <a:r>
              <a:rPr lang="en-US" sz="800" dirty="0">
                <a:solidFill>
                  <a:schemeClr val="bg1">
                    <a:lumMod val="95000"/>
                  </a:schemeClr>
                </a:solidFill>
                <a:hlinkClick r:id="rId29"/>
              </a:rPr>
              <a:t>https://www.iaea.org/about/partnerships/regional/cooperative-agreements/regional-cooperation-agreement-for-the-promotion-of-nuclear-science-and-technology-in-latin-america-and-the-caribbean-arcal</a:t>
            </a:r>
            <a:r>
              <a:rPr lang="en-US" sz="800" dirty="0">
                <a:solidFill>
                  <a:schemeClr val="bg1">
                    <a:lumMod val="95000"/>
                  </a:schemeClr>
                </a:solidFill>
              </a:rPr>
              <a:t>.</a:t>
            </a:r>
            <a:endParaRPr lang="es-GT" sz="800" dirty="0">
              <a:solidFill>
                <a:schemeClr val="bg1">
                  <a:lumMod val="95000"/>
                </a:schemeClr>
              </a:solidFill>
            </a:endParaRPr>
          </a:p>
          <a:p>
            <a:r>
              <a:rPr lang="es-GT" sz="800" dirty="0"/>
              <a:t>[2] Regional </a:t>
            </a:r>
            <a:r>
              <a:rPr lang="es-GT" sz="800" dirty="0" err="1"/>
              <a:t>Strategic</a:t>
            </a:r>
            <a:r>
              <a:rPr lang="es-GT" sz="800" dirty="0"/>
              <a:t> </a:t>
            </a:r>
            <a:r>
              <a:rPr lang="es-GT" sz="800" dirty="0" err="1"/>
              <a:t>Profile</a:t>
            </a:r>
            <a:r>
              <a:rPr lang="es-GT" sz="800" dirty="0"/>
              <a:t> (PER) 2016-2021. </a:t>
            </a:r>
            <a:r>
              <a:rPr lang="es-GT" sz="800" dirty="0">
                <a:hlinkClick r:id="rId30"/>
              </a:rPr>
              <a:t>https://inis.iaea.org/search/search.aspx?orig_q=RN:46122983</a:t>
            </a:r>
            <a:r>
              <a:rPr lang="es-GT" sz="800" dirty="0"/>
              <a:t>. </a:t>
            </a:r>
          </a:p>
          <a:p>
            <a:r>
              <a:rPr lang="es-GT" sz="800" dirty="0"/>
              <a:t>[3] </a:t>
            </a:r>
            <a:r>
              <a:rPr lang="en-US" sz="800" dirty="0"/>
              <a:t>RALACA. </a:t>
            </a:r>
            <a:r>
              <a:rPr lang="en-US" sz="800" u="sng" dirty="0">
                <a:hlinkClick r:id="rId31"/>
              </a:rPr>
              <a:t>http://www.red-ralaca.net/</a:t>
            </a:r>
            <a:r>
              <a:rPr lang="en-US" sz="800" dirty="0"/>
              <a:t>. </a:t>
            </a:r>
            <a:endParaRPr lang="es-GT" sz="800" dirty="0"/>
          </a:p>
          <a:p>
            <a:r>
              <a:rPr lang="es-GT" sz="800" dirty="0"/>
              <a:t>[4] </a:t>
            </a:r>
            <a:r>
              <a:rPr lang="es-GT" sz="800" dirty="0" err="1"/>
              <a:t>Stockholm</a:t>
            </a:r>
            <a:r>
              <a:rPr lang="es-GT" sz="800" dirty="0"/>
              <a:t> </a:t>
            </a:r>
            <a:r>
              <a:rPr lang="es-GT" sz="800" dirty="0" err="1"/>
              <a:t>Convention</a:t>
            </a:r>
            <a:r>
              <a:rPr lang="es-GT" sz="800" dirty="0"/>
              <a:t>. </a:t>
            </a:r>
            <a:r>
              <a:rPr lang="es-GT" sz="800" u="sng" dirty="0">
                <a:hlinkClick r:id="rId32"/>
              </a:rPr>
              <a:t>http://chm.pops.int/default.aspx</a:t>
            </a:r>
            <a:r>
              <a:rPr lang="es-GT" sz="800" dirty="0"/>
              <a:t>. </a:t>
            </a:r>
          </a:p>
          <a:p>
            <a:r>
              <a:rPr lang="es-GT" sz="800" dirty="0"/>
              <a:t>[5] UNDP </a:t>
            </a:r>
            <a:r>
              <a:rPr lang="es-GT" sz="800" dirty="0" err="1"/>
              <a:t>Biennial</a:t>
            </a:r>
            <a:r>
              <a:rPr lang="es-GT" sz="800" dirty="0"/>
              <a:t> </a:t>
            </a:r>
            <a:r>
              <a:rPr lang="es-GT" sz="800" dirty="0" err="1"/>
              <a:t>Studies</a:t>
            </a:r>
            <a:r>
              <a:rPr lang="es-GT" sz="800" dirty="0"/>
              <a:t>. </a:t>
            </a:r>
            <a:r>
              <a:rPr lang="es-GT" sz="800" u="sng" dirty="0">
                <a:hlinkClick r:id="rId33"/>
              </a:rPr>
              <a:t>http://web.undp.org/execbrd/pdf/dp2010-3.pdf</a:t>
            </a:r>
            <a:r>
              <a:rPr lang="es-GT" sz="800" dirty="0"/>
              <a:t>. </a:t>
            </a:r>
          </a:p>
        </p:txBody>
      </p:sp>
      <p:graphicFrame>
        <p:nvGraphicFramePr>
          <p:cNvPr id="39" name="38 Diagrama"/>
          <p:cNvGraphicFramePr/>
          <p:nvPr>
            <p:extLst>
              <p:ext uri="{D42A27DB-BD31-4B8C-83A1-F6EECF244321}">
                <p14:modId xmlns:p14="http://schemas.microsoft.com/office/powerpoint/2010/main" val="1040978329"/>
              </p:ext>
            </p:extLst>
          </p:nvPr>
        </p:nvGraphicFramePr>
        <p:xfrm>
          <a:off x="5041621" y="9360828"/>
          <a:ext cx="5286892" cy="3838691"/>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pic>
        <p:nvPicPr>
          <p:cNvPr id="41" name="40 Imagen" descr="C:\Users\acas6\Documents\GABY\PROYECTO COPS RLA 5069\CURSO COSTA RICA\CARTA CONFIRMATORIA LAPRW\POSTER\RALACA.png"/>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2492116" y="2677990"/>
            <a:ext cx="2309297" cy="447718"/>
          </a:xfrm>
          <a:prstGeom prst="rect">
            <a:avLst/>
          </a:prstGeom>
          <a:solidFill>
            <a:schemeClr val="bg1">
              <a:lumMod val="95000"/>
            </a:schemeClr>
          </a:solid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TotalTime>
  <Words>1090</Words>
  <Application>Microsoft Office PowerPoint</Application>
  <PresentationFormat>Personalizado</PresentationFormat>
  <Paragraphs>80</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Office Theme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administrador1</dc:creator>
  <cp:lastModifiedBy>Reportes Contaminates</cp:lastModifiedBy>
  <cp:revision>68</cp:revision>
  <dcterms:created xsi:type="dcterms:W3CDTF">2017-04-20T11:16:05Z</dcterms:created>
  <dcterms:modified xsi:type="dcterms:W3CDTF">2017-05-03T15:02:37Z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2017-04-19T00:00:00Z</vt:filetime>
  </property>
  <property fmtid="{D5CDD505-2E9C-101B-9397-08002B2CF9AE}" pid="3" name="Creator">
    <vt:lpwstr>Microsoft® Office PowerPoint® 2007</vt:lpwstr>
  </property>
  <property fmtid="{D5CDD505-2E9C-101B-9397-08002B2CF9AE}" pid="4" name="LastSaved">
    <vt:filetime>2017-04-20T00:00:00Z</vt:filetime>
  </property>
</Properties>
</file>